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99" r:id="rId4"/>
    <p:sldMasterId id="2147485012" r:id="rId5"/>
    <p:sldMasterId id="2147485156" r:id="rId6"/>
  </p:sldMasterIdLst>
  <p:notesMasterIdLst>
    <p:notesMasterId r:id="rId17"/>
  </p:notesMasterIdLst>
  <p:sldIdLst>
    <p:sldId id="868" r:id="rId7"/>
    <p:sldId id="869" r:id="rId8"/>
    <p:sldId id="870" r:id="rId9"/>
    <p:sldId id="871" r:id="rId10"/>
    <p:sldId id="872" r:id="rId11"/>
    <p:sldId id="873" r:id="rId12"/>
    <p:sldId id="874" r:id="rId13"/>
    <p:sldId id="875" r:id="rId14"/>
    <p:sldId id="876" r:id="rId15"/>
    <p:sldId id="877" r:id="rId16"/>
  </p:sldIdLst>
  <p:sldSz cx="12192000" cy="6858000"/>
  <p:notesSz cx="7010400" cy="92964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31C2C11F-76E0-4C33-BA77-1F30A533FCCC}">
          <p14:sldIdLst>
            <p14:sldId id="868"/>
            <p14:sldId id="869"/>
            <p14:sldId id="870"/>
            <p14:sldId id="871"/>
            <p14:sldId id="872"/>
            <p14:sldId id="873"/>
            <p14:sldId id="874"/>
            <p14:sldId id="875"/>
            <p14:sldId id="876"/>
            <p14:sldId id="87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ell, Libby" initials="AL" lastIdx="25" clrIdx="0">
    <p:extLst>
      <p:ext uri="{19B8F6BF-5375-455C-9EA6-DF929625EA0E}">
        <p15:presenceInfo xmlns:p15="http://schemas.microsoft.com/office/powerpoint/2012/main" userId="S-1-5-21-3277347747-1159131698-2815316855-80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C1D2"/>
    <a:srgbClr val="E2AC00"/>
    <a:srgbClr val="00D7E2"/>
    <a:srgbClr val="FFE79A"/>
    <a:srgbClr val="D2EDF2"/>
    <a:srgbClr val="FFC5C5"/>
    <a:srgbClr val="EDCEFE"/>
    <a:srgbClr val="FC774E"/>
    <a:srgbClr val="00CCFF"/>
    <a:srgbClr val="C3E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9" autoAdjust="0"/>
    <p:restoredTop sz="89560" autoAdjust="0"/>
  </p:normalViewPr>
  <p:slideViewPr>
    <p:cSldViewPr snapToGrid="0">
      <p:cViewPr varScale="1">
        <p:scale>
          <a:sx n="47" d="100"/>
          <a:sy n="47" d="100"/>
        </p:scale>
        <p:origin x="1061" y="58"/>
      </p:cViewPr>
      <p:guideLst/>
    </p:cSldViewPr>
  </p:slideViewPr>
  <p:notesTextViewPr>
    <p:cViewPr>
      <p:scale>
        <a:sx n="1" d="1"/>
        <a:sy n="1" d="1"/>
      </p:scale>
      <p:origin x="0" y="0"/>
    </p:cViewPr>
  </p:notesTextViewPr>
  <p:sorterViewPr>
    <p:cViewPr>
      <p:scale>
        <a:sx n="100" d="100"/>
        <a:sy n="100" d="100"/>
      </p:scale>
      <p:origin x="0" y="-7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7124FEE7-2AED-4CE3-B262-8CD7BB7BB8B5}" type="datetimeFigureOut">
              <a:rPr lang="en-US"/>
              <a:pPr>
                <a:defRPr/>
              </a:pPr>
              <a:t>2/23/2017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A460CBD6-0223-43CE-9960-07AF4D75D3C9}" type="slidenum">
              <a:rPr lang="en-US"/>
              <a:pPr>
                <a:defRPr/>
              </a:pPr>
              <a:t>‹#›</a:t>
            </a:fld>
            <a:endParaRPr lang="en-US" dirty="0"/>
          </a:p>
        </p:txBody>
      </p:sp>
    </p:spTree>
    <p:extLst>
      <p:ext uri="{BB962C8B-B14F-4D97-AF65-F5344CB8AC3E}">
        <p14:creationId xmlns:p14="http://schemas.microsoft.com/office/powerpoint/2010/main" val="1125299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1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oleObject" Target="../embeddings/oleObject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BCBS">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sp>
        <p:nvSpPr>
          <p:cNvPr id="11"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
        <p:nvSpPr>
          <p:cNvPr id="8" name="TextBox 7"/>
          <p:cNvSpPr txBox="1"/>
          <p:nvPr/>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HIGHMARKBCBS.COM</a:t>
            </a:r>
          </a:p>
        </p:txBody>
      </p:sp>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400000">
            <a:off x="1494367" y="5234517"/>
            <a:ext cx="241300" cy="23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74166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_2 Line Header">
    <p:spTree>
      <p:nvGrpSpPr>
        <p:cNvPr id="1" name=""/>
        <p:cNvGrpSpPr/>
        <p:nvPr/>
      </p:nvGrpSpPr>
      <p:grpSpPr>
        <a:xfrm>
          <a:off x="0" y="0"/>
          <a:ext cx="0" cy="0"/>
          <a:chOff x="0" y="0"/>
          <a:chExt cx="0" cy="0"/>
        </a:xfrm>
      </p:grpSpPr>
      <p:sp>
        <p:nvSpPr>
          <p:cNvPr id="8"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9" name="Picture 8"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pic>
        <p:nvPicPr>
          <p:cNvPr id="10" name="Picture 9"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2"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Arial (Body)"/>
                <a:cs typeface="Arial (Body)"/>
              </a:defRPr>
            </a:lvl1pPr>
            <a:lvl2pPr>
              <a:defRPr sz="2400">
                <a:latin typeface="Arial (Body)"/>
                <a:cs typeface="Arial (Body)"/>
              </a:defRPr>
            </a:lvl2pPr>
            <a:lvl3pPr>
              <a:defRPr sz="2000">
                <a:latin typeface="Arial (Body)"/>
                <a:cs typeface="Arial (Body)"/>
              </a:defRPr>
            </a:lvl3pPr>
            <a:lvl4pPr>
              <a:defRPr sz="1800">
                <a:latin typeface="Arial (Body)"/>
                <a:cs typeface="Arial (Body)"/>
              </a:defRPr>
            </a:lvl4pPr>
            <a:lvl5pPr>
              <a:defRPr sz="1800">
                <a:latin typeface="Arial (Body)"/>
                <a:cs typeface="Arial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8865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_2 Line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Body)"/>
                <a:cs typeface="Arial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Arial (Body)"/>
                <a:cs typeface="Arial (Body)"/>
              </a:defRPr>
            </a:lvl1pPr>
            <a:lvl2pPr>
              <a:defRPr sz="2000">
                <a:latin typeface="Arial (Body)"/>
                <a:cs typeface="Arial (Body)"/>
              </a:defRPr>
            </a:lvl2pPr>
            <a:lvl3pPr>
              <a:defRPr sz="1800">
                <a:latin typeface="Arial (Body)"/>
                <a:cs typeface="Arial (Body)"/>
              </a:defRPr>
            </a:lvl3pPr>
            <a:lvl4pPr>
              <a:defRPr sz="1600">
                <a:latin typeface="Arial (Body)"/>
                <a:cs typeface="Arial (Body)"/>
              </a:defRPr>
            </a:lvl4pPr>
            <a:lvl5pPr>
              <a:defRPr sz="1600">
                <a:latin typeface="Arial (Body)"/>
                <a:cs typeface="Arial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Body)"/>
                <a:cs typeface="Arial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Arial (Body)"/>
                <a:cs typeface="Arial (Body)"/>
              </a:defRPr>
            </a:lvl1pPr>
            <a:lvl2pPr>
              <a:defRPr sz="2000">
                <a:latin typeface="Arial (Body)"/>
                <a:cs typeface="Arial (Body)"/>
              </a:defRPr>
            </a:lvl2pPr>
            <a:lvl3pPr>
              <a:defRPr sz="1800">
                <a:latin typeface="Arial (Body)"/>
                <a:cs typeface="Arial (Body)"/>
              </a:defRPr>
            </a:lvl3pPr>
            <a:lvl4pPr>
              <a:defRPr sz="1600">
                <a:latin typeface="Arial (Body)"/>
                <a:cs typeface="Arial (Body)"/>
              </a:defRPr>
            </a:lvl4pPr>
            <a:lvl5pPr>
              <a:defRPr sz="1600">
                <a:latin typeface="Arial (Body)"/>
                <a:cs typeface="Arial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1" name="Picture 10"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pic>
        <p:nvPicPr>
          <p:cNvPr id="12" name="Picture 11"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4"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70800437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2 Line">
    <p:spTree>
      <p:nvGrpSpPr>
        <p:cNvPr id="1" name=""/>
        <p:cNvGrpSpPr/>
        <p:nvPr/>
      </p:nvGrpSpPr>
      <p:grpSpPr>
        <a:xfrm>
          <a:off x="0" y="0"/>
          <a:ext cx="0" cy="0"/>
          <a:chOff x="0" y="0"/>
          <a:chExt cx="0" cy="0"/>
        </a:xfrm>
      </p:grpSpPr>
      <p:sp>
        <p:nvSpPr>
          <p:cNvPr id="6"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7" name="Picture 6"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pic>
        <p:nvPicPr>
          <p:cNvPr id="8" name="Picture 7"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0"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80168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_2 Lin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27909"/>
            <a:ext cx="6815667" cy="4498254"/>
          </a:xfrm>
          <a:prstGeom prst="rect">
            <a:avLst/>
          </a:prstGeom>
        </p:spPr>
        <p:txBody>
          <a:bodyPr/>
          <a:lstStyle>
            <a:lvl1pPr>
              <a:defRPr sz="3200">
                <a:latin typeface="Arial(Body)"/>
                <a:cs typeface="Arial(Body)"/>
              </a:defRPr>
            </a:lvl1pPr>
            <a:lvl2pPr>
              <a:defRPr sz="2800">
                <a:latin typeface="Arial(Body)"/>
                <a:cs typeface="Arial(Body)"/>
              </a:defRPr>
            </a:lvl2pPr>
            <a:lvl3pPr>
              <a:defRPr sz="2400">
                <a:latin typeface="Arial(Body)"/>
                <a:cs typeface="Arial(Body)"/>
              </a:defRPr>
            </a:lvl3pPr>
            <a:lvl4pPr>
              <a:defRPr sz="2000">
                <a:latin typeface="Arial(Body)"/>
                <a:cs typeface="Arial(Body)"/>
              </a:defRPr>
            </a:lvl4pPr>
            <a:lvl5pPr>
              <a:defRPr sz="2000">
                <a:latin typeface="Arial(Body)"/>
                <a:cs typeface="Arial(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27909"/>
            <a:ext cx="4011084" cy="4498254"/>
          </a:xfrm>
          <a:prstGeom prst="rect">
            <a:avLst/>
          </a:prstGeom>
        </p:spPr>
        <p:txBody>
          <a:bodyPr/>
          <a:lstStyle>
            <a:lvl1pPr marL="0" indent="0">
              <a:buNone/>
              <a:defRPr sz="1400">
                <a:latin typeface="Arial (Body)"/>
                <a:cs typeface="Arial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9" name="Picture 8"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pic>
        <p:nvPicPr>
          <p:cNvPr id="10" name="Picture 9"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2"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184288052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_2 Line Header">
    <p:spTree>
      <p:nvGrpSpPr>
        <p:cNvPr id="1" name=""/>
        <p:cNvGrpSpPr/>
        <p:nvPr/>
      </p:nvGrpSpPr>
      <p:grpSpPr>
        <a:xfrm>
          <a:off x="0" y="0"/>
          <a:ext cx="0" cy="0"/>
          <a:chOff x="0" y="0"/>
          <a:chExt cx="0" cy="0"/>
        </a:xfrm>
      </p:grpSpPr>
      <p:pic>
        <p:nvPicPr>
          <p:cNvPr id="9" name="Picture 8"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sp>
        <p:nvSpPr>
          <p:cNvPr id="15" name="Text Placeholder 14"/>
          <p:cNvSpPr>
            <a:spLocks noGrp="1"/>
          </p:cNvSpPr>
          <p:nvPr>
            <p:ph type="body" sz="quarter" idx="10" hasCustomPrompt="1"/>
          </p:nvPr>
        </p:nvSpPr>
        <p:spPr>
          <a:xfrm>
            <a:off x="609600" y="275071"/>
            <a:ext cx="10972800" cy="1154112"/>
          </a:xfrm>
          <a:prstGeom prst="rect">
            <a:avLst/>
          </a:prstGeom>
        </p:spPr>
        <p:txBody>
          <a:bodyPr vert="horz"/>
          <a:lstStyle>
            <a:lvl1pPr marL="0" indent="0">
              <a:buNone/>
              <a:defRPr sz="2800" b="1" baseline="0">
                <a:solidFill>
                  <a:srgbClr val="FFFFFF"/>
                </a:solidFill>
                <a:latin typeface="Arial (Body)"/>
                <a:cs typeface="Arial (Body)"/>
              </a:defRPr>
            </a:lvl1pPr>
            <a:lvl3pPr marL="914400" indent="0">
              <a:buNone/>
              <a:defRPr/>
            </a:lvl3pPr>
            <a:lvl5pPr marL="1828800" indent="0">
              <a:buNone/>
              <a:defRPr/>
            </a:lvl5pPr>
          </a:lstStyle>
          <a:p>
            <a:pPr lvl="0"/>
            <a:r>
              <a:rPr lang="en-US" dirty="0"/>
              <a:t>CLICK TO EDIT MASTER TITLE STYLE</a:t>
            </a:r>
          </a:p>
        </p:txBody>
      </p:sp>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Headings)"/>
                <a:cs typeface="Arial (Headings)"/>
              </a:defRPr>
            </a:lvl1pPr>
          </a:lstStyle>
          <a:p>
            <a:r>
              <a:rPr lang="en-US" dirty="0"/>
              <a:t>Click to edit Master title style</a:t>
            </a:r>
          </a:p>
        </p:txBody>
      </p:sp>
      <p:sp>
        <p:nvSpPr>
          <p:cNvPr id="3" name="Picture Placeholder 2"/>
          <p:cNvSpPr>
            <a:spLocks noGrp="1"/>
          </p:cNvSpPr>
          <p:nvPr>
            <p:ph type="pic" idx="1"/>
          </p:nvPr>
        </p:nvSpPr>
        <p:spPr>
          <a:xfrm>
            <a:off x="2389717" y="1616364"/>
            <a:ext cx="7315200" cy="3111211"/>
          </a:xfrm>
          <a:prstGeom prst="rect">
            <a:avLst/>
          </a:prstGeom>
        </p:spPr>
        <p:txBody>
          <a:bodyPr/>
          <a:lstStyle>
            <a:lvl1pPr marL="0" indent="0">
              <a:buNone/>
              <a:defRPr sz="3200">
                <a:latin typeface="Arial (Body)"/>
                <a:cs typeface="Arial (Body)"/>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Arial(Body)"/>
                <a:cs typeface="Arial(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0" name="Picture 9"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Tree>
    <p:extLst>
      <p:ext uri="{BB962C8B-B14F-4D97-AF65-F5344CB8AC3E}">
        <p14:creationId xmlns:p14="http://schemas.microsoft.com/office/powerpoint/2010/main" val="322764354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Text, Left Image_2 Line Header">
    <p:spTree>
      <p:nvGrpSpPr>
        <p:cNvPr id="1" name=""/>
        <p:cNvGrpSpPr/>
        <p:nvPr/>
      </p:nvGrpSpPr>
      <p:grpSpPr>
        <a:xfrm>
          <a:off x="0" y="0"/>
          <a:ext cx="0" cy="0"/>
          <a:chOff x="0" y="0"/>
          <a:chExt cx="0" cy="0"/>
        </a:xfrm>
      </p:grpSpPr>
      <p:pic>
        <p:nvPicPr>
          <p:cNvPr id="6" name="Picture 3" descr="\\psf\Host\Volumes\johbee\Documents\01_Freelance_Design\Perspective_Branding\HIGHMARK INSURANCE\exports\Slide1_BotRight30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59500" y="1856315"/>
            <a:ext cx="5579533" cy="4141607"/>
          </a:xfrm>
          <a:prstGeom prst="rect">
            <a:avLst/>
          </a:prstGeom>
        </p:spPr>
        <p:txBody>
          <a:bodyPr/>
          <a:lstStyle>
            <a:lvl1pPr marL="0" indent="0">
              <a:defRPr>
                <a:latin typeface="Arial (Body)"/>
                <a:cs typeface="Arial (Body)"/>
              </a:defRPr>
            </a:lvl1pPr>
            <a:lvl2pPr>
              <a:defRPr>
                <a:latin typeface="Arial (Body)"/>
                <a:cs typeface="Arial (Body)"/>
              </a:defRPr>
            </a:lvl2pPr>
            <a:lvl3pPr>
              <a:defRPr>
                <a:latin typeface="Arial (Body)"/>
                <a:cs typeface="Arial (Body)"/>
              </a:defRPr>
            </a:lvl3pPr>
            <a:lvl4pPr>
              <a:defRPr>
                <a:latin typeface="Arial (Body)"/>
                <a:cs typeface="Arial (Body)"/>
              </a:defRPr>
            </a:lvl4pPr>
            <a:lvl5pPr>
              <a:defRPr>
                <a:latin typeface="Arial (Body)"/>
                <a:cs typeface="Arial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457200" y="1912939"/>
            <a:ext cx="5579533" cy="4029075"/>
          </a:xfrm>
          <a:prstGeom prst="rect">
            <a:avLst/>
          </a:prstGeom>
          <a:noFill/>
        </p:spPr>
        <p:txBody>
          <a:bodyPr rtlCol="0">
            <a:normAutofit/>
          </a:bodyPr>
          <a:lstStyle>
            <a:lvl1pPr>
              <a:defRPr>
                <a:solidFill>
                  <a:schemeClr val="bg1"/>
                </a:solidFill>
              </a:defRPr>
            </a:lvl1pPr>
          </a:lstStyle>
          <a:p>
            <a:pPr lvl="0"/>
            <a:r>
              <a:rPr lang="en-US" noProof="0" dirty="0"/>
              <a:t>Drag picture to placeholder or click icon to add</a:t>
            </a:r>
          </a:p>
        </p:txBody>
      </p:sp>
      <p:sp>
        <p:nvSpPr>
          <p:cNvPr id="9"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0" name="Picture 9" descr="Insert Header.png"/>
          <p:cNvPicPr>
            <a:picLocks noChangeAspect="1"/>
          </p:cNvPicPr>
          <p:nvPr userDrawn="1"/>
        </p:nvPicPr>
        <p:blipFill rotWithShape="1">
          <a:blip r:embed="rId3"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pic>
        <p:nvPicPr>
          <p:cNvPr id="12" name="Picture 11" descr="\\psf\Host\Volumes\johbee\Documents\01_Freelance_Design\Perspective_Branding\HIGHMARK INSURANCE\exports\Slide1_BotRight300.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4"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773976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ext, Right Image_2 Lin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6315"/>
            <a:ext cx="5579533" cy="4141607"/>
          </a:xfrm>
          <a:prstGeom prst="rect">
            <a:avLst/>
          </a:prstGeom>
        </p:spPr>
        <p:txBody>
          <a:bodyPr/>
          <a:lstStyle>
            <a:lvl1pPr marL="0" indent="0">
              <a:defRPr>
                <a:latin typeface="Arial (Body)"/>
                <a:cs typeface="Arial (Body)"/>
              </a:defRPr>
            </a:lvl1pPr>
            <a:lvl2pPr>
              <a:defRPr>
                <a:latin typeface="Arial (Body)"/>
                <a:cs typeface="Arial (Body)"/>
              </a:defRPr>
            </a:lvl2pPr>
            <a:lvl3pPr>
              <a:defRPr>
                <a:latin typeface="Arial (Body)"/>
                <a:cs typeface="Arial (Body)"/>
              </a:defRPr>
            </a:lvl3pPr>
            <a:lvl4pPr>
              <a:defRPr>
                <a:latin typeface="Arial (Body)"/>
                <a:cs typeface="Arial (Body)"/>
              </a:defRPr>
            </a:lvl4pPr>
            <a:lvl5pPr>
              <a:defRPr>
                <a:latin typeface="Arial (Body)"/>
                <a:cs typeface="Arial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6159501" y="1912939"/>
            <a:ext cx="5577417" cy="4029075"/>
          </a:xfrm>
          <a:prstGeom prst="rect">
            <a:avLst/>
          </a:prstGeom>
          <a:noFill/>
        </p:spPr>
        <p:txBody>
          <a:bodyPr rtlCol="0">
            <a:normAutofit/>
          </a:bodyPr>
          <a:lstStyle>
            <a:lvl1pPr>
              <a:defRPr>
                <a:solidFill>
                  <a:schemeClr val="bg1"/>
                </a:solidFill>
              </a:defRPr>
            </a:lvl1pPr>
          </a:lstStyle>
          <a:p>
            <a:pPr lvl="0"/>
            <a:r>
              <a:rPr lang="en-US" noProof="0" dirty="0"/>
              <a:t>Drag picture to placeholder or click icon to add</a:t>
            </a:r>
          </a:p>
        </p:txBody>
      </p:sp>
      <p:sp>
        <p:nvSpPr>
          <p:cNvPr id="9"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0" name="Picture 9"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79367"/>
          <a:stretch/>
        </p:blipFill>
        <p:spPr>
          <a:xfrm>
            <a:off x="1" y="853"/>
            <a:ext cx="12210417" cy="1250833"/>
          </a:xfrm>
          <a:prstGeom prst="rect">
            <a:avLst/>
          </a:prstGeom>
        </p:spPr>
      </p:pic>
      <p:pic>
        <p:nvPicPr>
          <p:cNvPr id="12" name="Picture 11"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4"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67244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_1 Line Header">
    <p:spTree>
      <p:nvGrpSpPr>
        <p:cNvPr id="1" name=""/>
        <p:cNvGrpSpPr/>
        <p:nvPr/>
      </p:nvGrpSpPr>
      <p:grpSpPr>
        <a:xfrm>
          <a:off x="0" y="0"/>
          <a:ext cx="0" cy="0"/>
          <a:chOff x="0" y="0"/>
          <a:chExt cx="0" cy="0"/>
        </a:xfrm>
      </p:grpSpPr>
      <p:pic>
        <p:nvPicPr>
          <p:cNvPr id="12" name="Picture 11"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8"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0" name="Picture 9"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2"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Arial (Body)"/>
                <a:cs typeface="Arial (Body)"/>
              </a:defRPr>
            </a:lvl1pPr>
            <a:lvl2pPr>
              <a:defRPr sz="2400">
                <a:latin typeface="Arial (Body)"/>
                <a:cs typeface="Arial (Body)"/>
              </a:defRPr>
            </a:lvl2pPr>
            <a:lvl3pPr>
              <a:defRPr sz="2000">
                <a:latin typeface="Arial (Body)"/>
                <a:cs typeface="Arial (Body)"/>
              </a:defRPr>
            </a:lvl3pPr>
            <a:lvl4pPr>
              <a:defRPr sz="1800">
                <a:latin typeface="Arial (Body)"/>
                <a:cs typeface="Arial (Body)"/>
              </a:defRPr>
            </a:lvl4pPr>
            <a:lvl5pPr>
              <a:defRPr sz="1800">
                <a:latin typeface="Arial (Body)"/>
                <a:cs typeface="Arial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155000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1 Line Header">
    <p:spTree>
      <p:nvGrpSpPr>
        <p:cNvPr id="1" name=""/>
        <p:cNvGrpSpPr/>
        <p:nvPr/>
      </p:nvGrpSpPr>
      <p:grpSpPr>
        <a:xfrm>
          <a:off x="0" y="0"/>
          <a:ext cx="0" cy="0"/>
          <a:chOff x="0" y="0"/>
          <a:chExt cx="0" cy="0"/>
        </a:xfrm>
      </p:grpSpPr>
      <p:pic>
        <p:nvPicPr>
          <p:cNvPr id="15" name="Picture 14"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Body)"/>
                <a:cs typeface="Arial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Arial (Body)"/>
                <a:cs typeface="Arial (Body)"/>
              </a:defRPr>
            </a:lvl1pPr>
            <a:lvl2pPr>
              <a:defRPr sz="2000">
                <a:latin typeface="Arial (Body)"/>
                <a:cs typeface="Arial (Body)"/>
              </a:defRPr>
            </a:lvl2pPr>
            <a:lvl3pPr>
              <a:defRPr sz="1800">
                <a:latin typeface="Arial (Body)"/>
                <a:cs typeface="Arial (Body)"/>
              </a:defRPr>
            </a:lvl3pPr>
            <a:lvl4pPr>
              <a:defRPr sz="1600">
                <a:latin typeface="Arial (Body)"/>
                <a:cs typeface="Arial (Body)"/>
              </a:defRPr>
            </a:lvl4pPr>
            <a:lvl5pPr>
              <a:defRPr sz="1600">
                <a:latin typeface="Arial (Body)"/>
                <a:cs typeface="Arial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Body)"/>
                <a:cs typeface="Arial (Bod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Arial (Body)"/>
                <a:cs typeface="Arial (Body)"/>
              </a:defRPr>
            </a:lvl1pPr>
            <a:lvl2pPr>
              <a:defRPr sz="2000">
                <a:latin typeface="Arial (Body)"/>
                <a:cs typeface="Arial (Body)"/>
              </a:defRPr>
            </a:lvl2pPr>
            <a:lvl3pPr>
              <a:defRPr sz="1800">
                <a:latin typeface="Arial (Body)"/>
                <a:cs typeface="Arial (Body)"/>
              </a:defRPr>
            </a:lvl3pPr>
            <a:lvl4pPr>
              <a:defRPr sz="1600">
                <a:latin typeface="Arial (Body)"/>
                <a:cs typeface="Arial (Body)"/>
              </a:defRPr>
            </a:lvl4pPr>
            <a:lvl5pPr>
              <a:defRPr sz="1600">
                <a:latin typeface="Arial (Body)"/>
                <a:cs typeface="Arial (Body)"/>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2" name="Picture 11"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4"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88915290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_1 Line">
    <p:spTree>
      <p:nvGrpSpPr>
        <p:cNvPr id="1" name=""/>
        <p:cNvGrpSpPr/>
        <p:nvPr/>
      </p:nvGrpSpPr>
      <p:grpSpPr>
        <a:xfrm>
          <a:off x="0" y="0"/>
          <a:ext cx="0" cy="0"/>
          <a:chOff x="0" y="0"/>
          <a:chExt cx="0" cy="0"/>
        </a:xfrm>
      </p:grpSpPr>
      <p:pic>
        <p:nvPicPr>
          <p:cNvPr id="11" name="Picture 10"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6"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8" name="Picture 7"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0"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52026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BS">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5" descr="Highmark_BS_2c.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9684" y="6257886"/>
            <a:ext cx="2370667" cy="312138"/>
          </a:xfrm>
          <a:prstGeom prst="rect">
            <a:avLst/>
          </a:prstGeom>
        </p:spPr>
      </p:pic>
      <p:sp>
        <p:nvSpPr>
          <p:cNvPr id="11" name="TextBox 10"/>
          <p:cNvSpPr txBox="1"/>
          <p:nvPr userDrawn="1"/>
        </p:nvSpPr>
        <p:spPr>
          <a:xfrm>
            <a:off x="8052742" y="6276700"/>
            <a:ext cx="3679369"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HIGHMARKBLUESHIELD.COM</a:t>
            </a:r>
          </a:p>
        </p:txBody>
      </p:sp>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16590351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_1 Line Header">
    <p:spTree>
      <p:nvGrpSpPr>
        <p:cNvPr id="1" name=""/>
        <p:cNvGrpSpPr/>
        <p:nvPr/>
      </p:nvGrpSpPr>
      <p:grpSpPr>
        <a:xfrm>
          <a:off x="0" y="0"/>
          <a:ext cx="0" cy="0"/>
          <a:chOff x="0" y="0"/>
          <a:chExt cx="0" cy="0"/>
        </a:xfrm>
      </p:grpSpPr>
      <p:pic>
        <p:nvPicPr>
          <p:cNvPr id="13" name="Picture 12"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3" name="Content Placeholder 2"/>
          <p:cNvSpPr>
            <a:spLocks noGrp="1"/>
          </p:cNvSpPr>
          <p:nvPr>
            <p:ph idx="1"/>
          </p:nvPr>
        </p:nvSpPr>
        <p:spPr>
          <a:xfrm>
            <a:off x="4766733" y="1627909"/>
            <a:ext cx="6815667" cy="4498254"/>
          </a:xfrm>
          <a:prstGeom prst="rect">
            <a:avLst/>
          </a:prstGeom>
        </p:spPr>
        <p:txBody>
          <a:bodyPr/>
          <a:lstStyle>
            <a:lvl1pPr>
              <a:defRPr sz="3200">
                <a:latin typeface="Arial(Body)"/>
                <a:cs typeface="Arial(Body)"/>
              </a:defRPr>
            </a:lvl1pPr>
            <a:lvl2pPr>
              <a:defRPr sz="2800">
                <a:latin typeface="Arial(Body)"/>
                <a:cs typeface="Arial(Body)"/>
              </a:defRPr>
            </a:lvl2pPr>
            <a:lvl3pPr>
              <a:defRPr sz="2400">
                <a:latin typeface="Arial(Body)"/>
                <a:cs typeface="Arial(Body)"/>
              </a:defRPr>
            </a:lvl3pPr>
            <a:lvl4pPr>
              <a:defRPr sz="2000">
                <a:latin typeface="Arial(Body)"/>
                <a:cs typeface="Arial(Body)"/>
              </a:defRPr>
            </a:lvl4pPr>
            <a:lvl5pPr>
              <a:defRPr sz="2000">
                <a:latin typeface="Arial(Body)"/>
                <a:cs typeface="Arial(Body)"/>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27909"/>
            <a:ext cx="4011084" cy="4498254"/>
          </a:xfrm>
          <a:prstGeom prst="rect">
            <a:avLst/>
          </a:prstGeom>
        </p:spPr>
        <p:txBody>
          <a:bodyPr/>
          <a:lstStyle>
            <a:lvl1pPr marL="0" indent="0">
              <a:buNone/>
              <a:defRPr sz="1400">
                <a:latin typeface="Arial (Body)"/>
                <a:cs typeface="Arial (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0" name="Picture 9"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2"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334527054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_1 Line Header">
    <p:spTree>
      <p:nvGrpSpPr>
        <p:cNvPr id="1" name=""/>
        <p:cNvGrpSpPr/>
        <p:nvPr/>
      </p:nvGrpSpPr>
      <p:grpSpPr>
        <a:xfrm>
          <a:off x="0" y="0"/>
          <a:ext cx="0" cy="0"/>
          <a:chOff x="0" y="0"/>
          <a:chExt cx="0" cy="0"/>
        </a:xfrm>
      </p:grpSpPr>
      <p:pic>
        <p:nvPicPr>
          <p:cNvPr id="13" name="Picture 12"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Headings)"/>
                <a:cs typeface="Arial (Headings)"/>
              </a:defRPr>
            </a:lvl1pPr>
          </a:lstStyle>
          <a:p>
            <a:r>
              <a:rPr lang="en-US" dirty="0"/>
              <a:t>Click to edit Master title style</a:t>
            </a:r>
          </a:p>
        </p:txBody>
      </p:sp>
      <p:sp>
        <p:nvSpPr>
          <p:cNvPr id="3" name="Picture Placeholder 2"/>
          <p:cNvSpPr>
            <a:spLocks noGrp="1"/>
          </p:cNvSpPr>
          <p:nvPr>
            <p:ph type="pic" idx="1"/>
          </p:nvPr>
        </p:nvSpPr>
        <p:spPr>
          <a:xfrm>
            <a:off x="2389717" y="1616364"/>
            <a:ext cx="7315200" cy="3111211"/>
          </a:xfrm>
          <a:prstGeom prst="rect">
            <a:avLst/>
          </a:prstGeom>
        </p:spPr>
        <p:txBody>
          <a:bodyPr/>
          <a:lstStyle>
            <a:lvl1pPr marL="0" indent="0">
              <a:buNone/>
              <a:defRPr sz="3200">
                <a:latin typeface="Arial (Body)"/>
                <a:cs typeface="Arial (Body)"/>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Arial(Body)"/>
                <a:cs typeface="Arial(Body)"/>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0" name="Picture 9"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5" name="Text Placeholder 14"/>
          <p:cNvSpPr>
            <a:spLocks noGrp="1"/>
          </p:cNvSpPr>
          <p:nvPr>
            <p:ph type="body" sz="quarter" idx="10" hasCustomPrompt="1"/>
          </p:nvPr>
        </p:nvSpPr>
        <p:spPr>
          <a:xfrm>
            <a:off x="609600" y="275071"/>
            <a:ext cx="10972800" cy="1154112"/>
          </a:xfrm>
          <a:prstGeom prst="rect">
            <a:avLst/>
          </a:prstGeom>
        </p:spPr>
        <p:txBody>
          <a:bodyPr vert="horz"/>
          <a:lstStyle>
            <a:lvl1pPr marL="0" indent="0">
              <a:buNone/>
              <a:defRPr sz="2800" b="1" baseline="0">
                <a:solidFill>
                  <a:srgbClr val="FFFFFF"/>
                </a:solidFill>
                <a:latin typeface="Arial (Body)"/>
                <a:cs typeface="Arial (Body)"/>
              </a:defRPr>
            </a:lvl1pPr>
            <a:lvl3pPr marL="914400" indent="0">
              <a:buNone/>
              <a:defRPr/>
            </a:lvl3pPr>
            <a:lvl5pPr marL="1828800" indent="0">
              <a:buNone/>
              <a:defRPr/>
            </a:lvl5pPr>
          </a:lstStyle>
          <a:p>
            <a:pPr lvl="0"/>
            <a:r>
              <a:rPr lang="en-US" dirty="0"/>
              <a:t>CLICK TO EDIT MASTER TITLE STYLE</a:t>
            </a:r>
          </a:p>
        </p:txBody>
      </p:sp>
    </p:spTree>
    <p:extLst>
      <p:ext uri="{BB962C8B-B14F-4D97-AF65-F5344CB8AC3E}">
        <p14:creationId xmlns:p14="http://schemas.microsoft.com/office/powerpoint/2010/main" val="48507703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1 Line Header">
    <p:spTree>
      <p:nvGrpSpPr>
        <p:cNvPr id="1" name=""/>
        <p:cNvGrpSpPr/>
        <p:nvPr/>
      </p:nvGrpSpPr>
      <p:grpSpPr>
        <a:xfrm>
          <a:off x="0" y="0"/>
          <a:ext cx="0" cy="0"/>
          <a:chOff x="0" y="0"/>
          <a:chExt cx="0" cy="0"/>
        </a:xfrm>
      </p:grpSpPr>
      <p:pic>
        <p:nvPicPr>
          <p:cNvPr id="8" name="Picture 7"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3" name="Content Placeholder 2"/>
          <p:cNvSpPr>
            <a:spLocks noGrp="1"/>
          </p:cNvSpPr>
          <p:nvPr>
            <p:ph idx="1"/>
          </p:nvPr>
        </p:nvSpPr>
        <p:spPr>
          <a:xfrm>
            <a:off x="457200" y="1855788"/>
            <a:ext cx="11279717" cy="4141787"/>
          </a:xfrm>
          <a:prstGeom prst="rect">
            <a:avLst/>
          </a:prstGeom>
        </p:spPr>
        <p:txBody>
          <a:bodyPr/>
          <a:lstStyle>
            <a:lvl1pPr marL="0" indent="0">
              <a:defRPr>
                <a:latin typeface="Arial (Body)"/>
                <a:cs typeface="Arial (Body)"/>
              </a:defRPr>
            </a:lvl1pPr>
            <a:lvl2pPr>
              <a:defRPr>
                <a:latin typeface="Arial (Body)"/>
                <a:cs typeface="Arial (Body)"/>
              </a:defRPr>
            </a:lvl2pPr>
            <a:lvl3pPr>
              <a:defRPr>
                <a:latin typeface="Arial (Body)"/>
                <a:cs typeface="Arial (Body)"/>
              </a:defRPr>
            </a:lvl3pPr>
            <a:lvl4pPr>
              <a:defRPr>
                <a:latin typeface="Arial (Body)"/>
                <a:cs typeface="Arial (Body)"/>
              </a:defRPr>
            </a:lvl4pPr>
            <a:lvl5pPr>
              <a:defRPr>
                <a:latin typeface="Arial (Body)"/>
                <a:cs typeface="Arial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1" name="Picture 10"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3"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1179304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Left Image_1 Line Header">
    <p:spTree>
      <p:nvGrpSpPr>
        <p:cNvPr id="1" name=""/>
        <p:cNvGrpSpPr/>
        <p:nvPr/>
      </p:nvGrpSpPr>
      <p:grpSpPr>
        <a:xfrm>
          <a:off x="0" y="0"/>
          <a:ext cx="0" cy="0"/>
          <a:chOff x="0" y="0"/>
          <a:chExt cx="0" cy="0"/>
        </a:xfrm>
      </p:grpSpPr>
      <p:pic>
        <p:nvPicPr>
          <p:cNvPr id="15" name="Picture 14"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pic>
        <p:nvPicPr>
          <p:cNvPr id="6" name="Picture 3"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59500" y="1856315"/>
            <a:ext cx="5579533" cy="4141607"/>
          </a:xfrm>
          <a:prstGeom prst="rect">
            <a:avLst/>
          </a:prstGeom>
        </p:spPr>
        <p:txBody>
          <a:bodyPr/>
          <a:lstStyle>
            <a:lvl1pPr marL="0" indent="0">
              <a:defRPr>
                <a:latin typeface="Arial (Body)"/>
                <a:cs typeface="Arial (Body)"/>
              </a:defRPr>
            </a:lvl1pPr>
            <a:lvl2pPr>
              <a:defRPr>
                <a:latin typeface="Arial (Body)"/>
                <a:cs typeface="Arial (Body)"/>
              </a:defRPr>
            </a:lvl2pPr>
            <a:lvl3pPr>
              <a:defRPr>
                <a:latin typeface="Arial (Body)"/>
                <a:cs typeface="Arial (Body)"/>
              </a:defRPr>
            </a:lvl3pPr>
            <a:lvl4pPr>
              <a:defRPr>
                <a:latin typeface="Arial (Body)"/>
                <a:cs typeface="Arial (Body)"/>
              </a:defRPr>
            </a:lvl4pPr>
            <a:lvl5pPr>
              <a:defRPr>
                <a:latin typeface="Arial (Body)"/>
                <a:cs typeface="Arial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457200" y="1912939"/>
            <a:ext cx="5579533" cy="4029075"/>
          </a:xfrm>
          <a:prstGeom prst="rect">
            <a:avLst/>
          </a:prstGeom>
          <a:noFill/>
        </p:spPr>
        <p:txBody>
          <a:bodyPr rtlCol="0">
            <a:normAutofit/>
          </a:bodyPr>
          <a:lstStyle>
            <a:lvl1pPr>
              <a:defRPr>
                <a:solidFill>
                  <a:schemeClr val="bg1"/>
                </a:solidFill>
              </a:defRPr>
            </a:lvl1pPr>
          </a:lstStyle>
          <a:p>
            <a:pPr lvl="0"/>
            <a:r>
              <a:rPr lang="en-US" noProof="0" dirty="0"/>
              <a:t>Drag picture to placeholder or click icon to add</a:t>
            </a:r>
          </a:p>
        </p:txBody>
      </p:sp>
      <p:sp>
        <p:nvSpPr>
          <p:cNvPr id="9"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2" name="Picture 11"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4"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136485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Right Image_1 Line Header">
    <p:spTree>
      <p:nvGrpSpPr>
        <p:cNvPr id="1" name=""/>
        <p:cNvGrpSpPr/>
        <p:nvPr/>
      </p:nvGrpSpPr>
      <p:grpSpPr>
        <a:xfrm>
          <a:off x="0" y="0"/>
          <a:ext cx="0" cy="0"/>
          <a:chOff x="0" y="0"/>
          <a:chExt cx="0" cy="0"/>
        </a:xfrm>
      </p:grpSpPr>
      <p:pic>
        <p:nvPicPr>
          <p:cNvPr id="15" name="Picture 14" descr="Insert Header.png"/>
          <p:cNvPicPr>
            <a:picLocks noChangeAspect="1"/>
          </p:cNvPicPr>
          <p:nvPr userDrawn="1"/>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sp>
        <p:nvSpPr>
          <p:cNvPr id="3" name="Content Placeholder 2"/>
          <p:cNvSpPr>
            <a:spLocks noGrp="1"/>
          </p:cNvSpPr>
          <p:nvPr>
            <p:ph idx="1"/>
          </p:nvPr>
        </p:nvSpPr>
        <p:spPr>
          <a:xfrm>
            <a:off x="457200" y="1856315"/>
            <a:ext cx="5579533" cy="4141607"/>
          </a:xfrm>
          <a:prstGeom prst="rect">
            <a:avLst/>
          </a:prstGeom>
        </p:spPr>
        <p:txBody>
          <a:bodyPr/>
          <a:lstStyle>
            <a:lvl1pPr marL="0" indent="0">
              <a:defRPr>
                <a:latin typeface="Arial (Body)"/>
                <a:cs typeface="Arial (Body)"/>
              </a:defRPr>
            </a:lvl1pPr>
            <a:lvl2pPr>
              <a:defRPr>
                <a:latin typeface="Arial (Body)"/>
                <a:cs typeface="Arial (Body)"/>
              </a:defRPr>
            </a:lvl2pPr>
            <a:lvl3pPr>
              <a:defRPr>
                <a:latin typeface="Arial (Body)"/>
                <a:cs typeface="Arial (Body)"/>
              </a:defRPr>
            </a:lvl3pPr>
            <a:lvl4pPr>
              <a:defRPr>
                <a:latin typeface="Arial (Body)"/>
                <a:cs typeface="Arial (Body)"/>
              </a:defRPr>
            </a:lvl4pPr>
            <a:lvl5pPr>
              <a:defRPr>
                <a:latin typeface="Arial (Body)"/>
                <a:cs typeface="Arial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2"/>
          </p:nvPr>
        </p:nvSpPr>
        <p:spPr>
          <a:xfrm>
            <a:off x="6159501" y="1912939"/>
            <a:ext cx="5577417" cy="4029075"/>
          </a:xfrm>
          <a:prstGeom prst="rect">
            <a:avLst/>
          </a:prstGeom>
          <a:noFill/>
        </p:spPr>
        <p:txBody>
          <a:bodyPr rtlCol="0">
            <a:normAutofit/>
          </a:bodyPr>
          <a:lstStyle>
            <a:lvl1pPr>
              <a:defRPr>
                <a:solidFill>
                  <a:schemeClr val="bg1"/>
                </a:solidFill>
              </a:defRPr>
            </a:lvl1pPr>
          </a:lstStyle>
          <a:p>
            <a:pPr lvl="0"/>
            <a:r>
              <a:rPr lang="en-US" noProof="0" dirty="0"/>
              <a:t>Drag picture to placeholder or click icon to add</a:t>
            </a:r>
          </a:p>
        </p:txBody>
      </p:sp>
      <p:sp>
        <p:nvSpPr>
          <p:cNvPr id="9" name="Slide Number Placeholder 5"/>
          <p:cNvSpPr txBox="1">
            <a:spLocks/>
          </p:cNvSpPr>
          <p:nvPr userDrawn="1"/>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pic>
        <p:nvPicPr>
          <p:cNvPr id="12" name="Picture 11" descr="\\psf\Host\Volumes\johbee\Documents\01_Freelance_Design\Perspective_Branding\HIGHMARK INSURANCE\exports\Slide1_BotRight300.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
        <p:nvSpPr>
          <p:cNvPr id="14" name="Title 1"/>
          <p:cNvSpPr>
            <a:spLocks noGrp="1"/>
          </p:cNvSpPr>
          <p:nvPr>
            <p:ph type="title" hasCustomPrompt="1"/>
          </p:nvPr>
        </p:nvSpPr>
        <p:spPr>
          <a:xfrm>
            <a:off x="609600" y="274638"/>
            <a:ext cx="10972800" cy="1143000"/>
          </a:xfrm>
          <a:prstGeom prst="rect">
            <a:avLst/>
          </a:prstGeom>
        </p:spPr>
        <p:txBody>
          <a:bodyPr/>
          <a:lstStyle>
            <a:lvl1pPr algn="l">
              <a:defRPr sz="28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36590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DFDC85E3-A911-7F41-AA1A-121743CD2D58}" type="datetime1">
              <a:rPr lang="en-US" smtClean="0">
                <a:solidFill>
                  <a:prstClr val="black"/>
                </a:solidFill>
                <a:latin typeface="Calibri"/>
              </a:rPr>
              <a:pPr eaLnBrk="1" fontAlgn="auto" hangingPunct="1">
                <a:spcBef>
                  <a:spcPts val="0"/>
                </a:spcBef>
                <a:spcAft>
                  <a:spcPts val="0"/>
                </a:spcAft>
              </a:pPr>
              <a:t>2/23/2017</a:t>
            </a:fld>
            <a:endParaRPr lang="en-US" dirty="0">
              <a:solidFill>
                <a:prstClr val="black"/>
              </a:solidFill>
              <a:latin typeface="Calibri"/>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dirty="0">
              <a:solidFill>
                <a:prstClr val="black"/>
              </a:solidFill>
              <a:latin typeface="Calibri"/>
            </a:endParaRPr>
          </a:p>
        </p:txBody>
      </p:sp>
      <p:sp>
        <p:nvSpPr>
          <p:cNvPr id="6" name="Slide Number Placeholder 5"/>
          <p:cNvSpPr>
            <a:spLocks noGrp="1"/>
          </p:cNvSpPr>
          <p:nvPr>
            <p:ph type="sldNum" sz="quarter" idx="12"/>
          </p:nvPr>
        </p:nvSpPr>
        <p:spPr>
          <a:xfrm>
            <a:off x="11582400" y="6324601"/>
            <a:ext cx="609600" cy="365125"/>
          </a:xfrm>
          <a:prstGeom prst="rect">
            <a:avLst/>
          </a:prstGeom>
        </p:spPr>
        <p:txBody>
          <a:bodyPr/>
          <a:lstStyle/>
          <a:p>
            <a:fld id="{5DA77702-1AD5-5E40-BF98-CD6311851F2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2275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2"/>
          </p:nvPr>
        </p:nvSpPr>
        <p:spPr>
          <a:xfrm>
            <a:off x="11582400" y="6324601"/>
            <a:ext cx="609600" cy="365125"/>
          </a:xfrm>
          <a:prstGeom prst="rect">
            <a:avLst/>
          </a:prstGeom>
        </p:spPr>
        <p:txBody>
          <a:bodyPr/>
          <a:lstStyle/>
          <a:p>
            <a:fld id="{5DA77702-1AD5-5E40-BF98-CD6311851F2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537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en-US" dirty="0">
              <a:solidFill>
                <a:prstClr val="black"/>
              </a:solidFill>
              <a:latin typeface="Calibri"/>
            </a:endParaRPr>
          </a:p>
        </p:txBody>
      </p:sp>
      <p:sp>
        <p:nvSpPr>
          <p:cNvPr id="6" name="Slide Number Placeholder 5"/>
          <p:cNvSpPr>
            <a:spLocks noGrp="1"/>
          </p:cNvSpPr>
          <p:nvPr>
            <p:ph type="sldNum" sz="quarter" idx="12"/>
          </p:nvPr>
        </p:nvSpPr>
        <p:spPr>
          <a:xfrm>
            <a:off x="11582400" y="6324601"/>
            <a:ext cx="609600" cy="365125"/>
          </a:xfrm>
          <a:prstGeom prst="rect">
            <a:avLst/>
          </a:prstGeom>
        </p:spPr>
        <p:txBody>
          <a:bodyPr/>
          <a:lstStyle/>
          <a:p>
            <a:fld id="{5DA77702-1AD5-5E40-BF98-CD6311851F2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4068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Slide Number Placeholder 5"/>
          <p:cNvSpPr>
            <a:spLocks noGrp="1"/>
          </p:cNvSpPr>
          <p:nvPr>
            <p:ph type="sldNum" sz="quarter" idx="12"/>
          </p:nvPr>
        </p:nvSpPr>
        <p:spPr>
          <a:xfrm>
            <a:off x="11582400" y="6324601"/>
            <a:ext cx="609600" cy="365125"/>
          </a:xfrm>
          <a:prstGeom prst="rect">
            <a:avLst/>
          </a:prstGeom>
        </p:spPr>
        <p:txBody>
          <a:bodyPr/>
          <a:lstStyle/>
          <a:p>
            <a:fld id="{5DA77702-1AD5-5E40-BF98-CD6311851F2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42480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Aerospac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51" y="4276594"/>
            <a:ext cx="2398781" cy="2191516"/>
          </a:xfrm>
          <a:prstGeom prst="rect">
            <a:avLst/>
          </a:prstGeom>
        </p:spPr>
      </p:pic>
      <p:sp>
        <p:nvSpPr>
          <p:cNvPr id="2" name="Title 1"/>
          <p:cNvSpPr>
            <a:spLocks noGrp="1"/>
          </p:cNvSpPr>
          <p:nvPr>
            <p:ph type="ctrTitle" hasCustomPrompt="1"/>
          </p:nvPr>
        </p:nvSpPr>
        <p:spPr>
          <a:xfrm>
            <a:off x="799070" y="731203"/>
            <a:ext cx="7792271" cy="908127"/>
          </a:xfrm>
        </p:spPr>
        <p:txBody>
          <a:bodyPr anchor="b">
            <a:normAutofit/>
          </a:bodyPr>
          <a:lstStyle>
            <a:lvl1pPr algn="l">
              <a:defRPr sz="4000">
                <a:solidFill>
                  <a:srgbClr val="00AFBA"/>
                </a:solidFill>
              </a:defRPr>
            </a:lvl1pPr>
          </a:lstStyle>
          <a:p>
            <a:r>
              <a:rPr lang="en-US" dirty="0"/>
              <a:t>Click to edit title</a:t>
            </a:r>
          </a:p>
        </p:txBody>
      </p:sp>
      <p:sp>
        <p:nvSpPr>
          <p:cNvPr id="3" name="Subtitle 2"/>
          <p:cNvSpPr>
            <a:spLocks noGrp="1"/>
          </p:cNvSpPr>
          <p:nvPr>
            <p:ph type="subTitle" idx="1" hasCustomPrompt="1"/>
          </p:nvPr>
        </p:nvSpPr>
        <p:spPr>
          <a:xfrm>
            <a:off x="799070" y="1595219"/>
            <a:ext cx="7792271" cy="397206"/>
          </a:xfrm>
        </p:spPr>
        <p:txBody>
          <a:bodyPr>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0" name="Text Placeholder 9"/>
          <p:cNvSpPr>
            <a:spLocks noGrp="1"/>
          </p:cNvSpPr>
          <p:nvPr>
            <p:ph type="body" sz="quarter" idx="13" hasCustomPrompt="1"/>
          </p:nvPr>
        </p:nvSpPr>
        <p:spPr>
          <a:xfrm>
            <a:off x="798513" y="2350521"/>
            <a:ext cx="7793037" cy="311290"/>
          </a:xfrm>
        </p:spPr>
        <p:txBody>
          <a:bodyPr>
            <a:normAutofit/>
          </a:bodyPr>
          <a:lstStyle>
            <a:lvl1pPr>
              <a:defRPr sz="1400" b="0">
                <a:solidFill>
                  <a:schemeClr val="bg1"/>
                </a:solidFill>
              </a:defRPr>
            </a:lvl1pPr>
          </a:lstStyle>
          <a:p>
            <a:pPr lvl="0"/>
            <a:r>
              <a:rPr lang="en-US" dirty="0"/>
              <a:t>Click to edit text</a:t>
            </a:r>
          </a:p>
        </p:txBody>
      </p:sp>
    </p:spTree>
    <p:extLst>
      <p:ext uri="{BB962C8B-B14F-4D97-AF65-F5344CB8AC3E}">
        <p14:creationId xmlns:p14="http://schemas.microsoft.com/office/powerpoint/2010/main" val="59917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BCBSDE">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5" descr="HighmarkDE_Pr_2c.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9684" y="6276701"/>
            <a:ext cx="2370667" cy="424597"/>
          </a:xfrm>
          <a:prstGeom prst="rect">
            <a:avLst/>
          </a:prstGeom>
        </p:spPr>
      </p:pic>
      <p:sp>
        <p:nvSpPr>
          <p:cNvPr id="11" name="TextBox 10"/>
          <p:cNvSpPr txBox="1"/>
          <p:nvPr userDrawn="1"/>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HIGHMARKBCBSDE.COM</a:t>
            </a:r>
          </a:p>
        </p:txBody>
      </p:sp>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143533866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Aerospace Al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4532" y="3419017"/>
            <a:ext cx="8527741" cy="3459530"/>
          </a:xfrm>
          <a:prstGeom prst="rect">
            <a:avLst/>
          </a:prstGeom>
        </p:spPr>
      </p:pic>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82676"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8513" y="5975350"/>
            <a:ext cx="17764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799070" y="731203"/>
            <a:ext cx="7792271" cy="908127"/>
          </a:xfrm>
        </p:spPr>
        <p:txBody>
          <a:bodyPr anchor="b">
            <a:normAutofit/>
          </a:bodyPr>
          <a:lstStyle>
            <a:lvl1pPr algn="l">
              <a:defRPr sz="4000">
                <a:solidFill>
                  <a:srgbClr val="00AFBA"/>
                </a:solidFill>
              </a:defRPr>
            </a:lvl1pPr>
          </a:lstStyle>
          <a:p>
            <a:r>
              <a:rPr lang="en-US" dirty="0"/>
              <a:t>Click to edit title</a:t>
            </a:r>
          </a:p>
        </p:txBody>
      </p:sp>
      <p:sp>
        <p:nvSpPr>
          <p:cNvPr id="3" name="Subtitle 2"/>
          <p:cNvSpPr>
            <a:spLocks noGrp="1"/>
          </p:cNvSpPr>
          <p:nvPr>
            <p:ph type="subTitle" idx="1" hasCustomPrompt="1"/>
          </p:nvPr>
        </p:nvSpPr>
        <p:spPr>
          <a:xfrm>
            <a:off x="799070" y="1595219"/>
            <a:ext cx="7792271" cy="397206"/>
          </a:xfrm>
        </p:spPr>
        <p:txBody>
          <a:bodyPr>
            <a:norm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0" name="Text Placeholder 9"/>
          <p:cNvSpPr>
            <a:spLocks noGrp="1"/>
          </p:cNvSpPr>
          <p:nvPr>
            <p:ph type="body" sz="quarter" idx="13" hasCustomPrompt="1"/>
          </p:nvPr>
        </p:nvSpPr>
        <p:spPr>
          <a:xfrm>
            <a:off x="798513" y="2350521"/>
            <a:ext cx="7793037" cy="311290"/>
          </a:xfrm>
        </p:spPr>
        <p:txBody>
          <a:bodyPr>
            <a:normAutofit/>
          </a:bodyPr>
          <a:lstStyle>
            <a:lvl1pPr>
              <a:defRPr sz="1400" b="0">
                <a:solidFill>
                  <a:schemeClr val="tx1"/>
                </a:solidFill>
              </a:defRPr>
            </a:lvl1pPr>
          </a:lstStyle>
          <a:p>
            <a:pPr lvl="0"/>
            <a:r>
              <a:rPr lang="en-US" dirty="0"/>
              <a:t>Click to edit text</a:t>
            </a:r>
          </a:p>
        </p:txBody>
      </p:sp>
    </p:spTree>
    <p:extLst>
      <p:ext uri="{BB962C8B-B14F-4D97-AF65-F5344CB8AC3E}">
        <p14:creationId xmlns:p14="http://schemas.microsoft.com/office/powerpoint/2010/main" val="3507905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 Aero">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190" y="3046947"/>
            <a:ext cx="6753225" cy="3810000"/>
          </a:xfrm>
          <a:prstGeom prst="rect">
            <a:avLst/>
          </a:prstGeom>
        </p:spPr>
      </p:pic>
      <p:sp>
        <p:nvSpPr>
          <p:cNvPr id="6" name="Slide Number Placeholder 5"/>
          <p:cNvSpPr>
            <a:spLocks noGrp="1"/>
          </p:cNvSpPr>
          <p:nvPr>
            <p:ph type="sldNum" sz="quarter" idx="14"/>
          </p:nvPr>
        </p:nvSpPr>
        <p:spPr>
          <a:xfrm>
            <a:off x="11434763" y="6356350"/>
            <a:ext cx="528637" cy="365125"/>
          </a:xfrm>
          <a:prstGeom prst="rect">
            <a:avLst/>
          </a:prstGeom>
        </p:spPr>
        <p:txBody>
          <a:bodyPr/>
          <a:lstStyle>
            <a:lvl1pPr>
              <a:defRPr/>
            </a:lvl1pPr>
          </a:lstStyle>
          <a:p>
            <a:pPr>
              <a:defRPr/>
            </a:pPr>
            <a:fld id="{12950695-5F87-4A37-B201-F0F2F786AF6C}" type="slidenum">
              <a:rPr lang="en-US">
                <a:solidFill>
                  <a:prstClr val="black"/>
                </a:solidFill>
              </a:rPr>
              <a:pPr>
                <a:defRPr/>
              </a:pPr>
              <a:t>‹#›</a:t>
            </a:fld>
            <a:endParaRPr lang="en-US" dirty="0">
              <a:solidFill>
                <a:prstClr val="black"/>
              </a:solidFill>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71538"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551935" y="3004458"/>
            <a:ext cx="10795515" cy="543134"/>
          </a:xfrm>
        </p:spPr>
        <p:txBody>
          <a:bodyPr anchor="b">
            <a:noAutofit/>
          </a:bodyPr>
          <a:lstStyle>
            <a:lvl1pPr>
              <a:defRPr sz="4000">
                <a:solidFill>
                  <a:srgbClr val="00AFBA"/>
                </a:solidFill>
              </a:defRPr>
            </a:lvl1pPr>
          </a:lstStyle>
          <a:p>
            <a:r>
              <a:rPr lang="en-US" dirty="0"/>
              <a:t>Click to edit section title</a:t>
            </a:r>
          </a:p>
        </p:txBody>
      </p:sp>
      <p:sp>
        <p:nvSpPr>
          <p:cNvPr id="12" name="Text Placeholder 7"/>
          <p:cNvSpPr>
            <a:spLocks noGrp="1"/>
          </p:cNvSpPr>
          <p:nvPr>
            <p:ph type="body" sz="quarter" idx="13" hasCustomPrompt="1"/>
          </p:nvPr>
        </p:nvSpPr>
        <p:spPr>
          <a:xfrm>
            <a:off x="551935" y="3697847"/>
            <a:ext cx="10795515" cy="261937"/>
          </a:xfrm>
        </p:spPr>
        <p:txBody>
          <a:bodyPr/>
          <a:lstStyle>
            <a:lvl1pPr>
              <a:defRPr sz="2000" b="1">
                <a:solidFill>
                  <a:schemeClr val="tx1"/>
                </a:solidFill>
              </a:defRPr>
            </a:lvl1pPr>
          </a:lstStyle>
          <a:p>
            <a:pPr lvl="0"/>
            <a:r>
              <a:rPr lang="en-US" dirty="0"/>
              <a:t>Click to edit section subtitle</a:t>
            </a:r>
          </a:p>
        </p:txBody>
      </p:sp>
    </p:spTree>
    <p:extLst>
      <p:ext uri="{BB962C8B-B14F-4D97-AF65-F5344CB8AC3E}">
        <p14:creationId xmlns:p14="http://schemas.microsoft.com/office/powerpoint/2010/main" val="298533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 Auto">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8714" y="3048000"/>
            <a:ext cx="6753225" cy="3810000"/>
          </a:xfrm>
          <a:prstGeom prst="rect">
            <a:avLst/>
          </a:prstGeom>
        </p:spPr>
      </p:pic>
      <p:sp>
        <p:nvSpPr>
          <p:cNvPr id="6" name="Slide Number Placeholder 5"/>
          <p:cNvSpPr>
            <a:spLocks noGrp="1"/>
          </p:cNvSpPr>
          <p:nvPr>
            <p:ph type="sldNum" sz="quarter" idx="14"/>
          </p:nvPr>
        </p:nvSpPr>
        <p:spPr>
          <a:xfrm>
            <a:off x="11434763" y="6356350"/>
            <a:ext cx="528637" cy="365125"/>
          </a:xfrm>
          <a:prstGeom prst="rect">
            <a:avLst/>
          </a:prstGeom>
        </p:spPr>
        <p:txBody>
          <a:bodyPr/>
          <a:lstStyle>
            <a:lvl1pPr>
              <a:defRPr>
                <a:solidFill>
                  <a:schemeClr val="bg1"/>
                </a:solidFill>
              </a:defRPr>
            </a:lvl1pPr>
          </a:lstStyle>
          <a:p>
            <a:pPr>
              <a:defRPr/>
            </a:pPr>
            <a:fld id="{12950695-5F87-4A37-B201-F0F2F786AF6C}" type="slidenum">
              <a:rPr lang="en-US" smtClean="0">
                <a:solidFill>
                  <a:prstClr val="white"/>
                </a:solidFill>
              </a:rPr>
              <a:pPr>
                <a:defRPr/>
              </a:pPr>
              <a:t>‹#›</a:t>
            </a:fld>
            <a:endParaRPr lang="en-US" dirty="0">
              <a:solidFill>
                <a:prstClr val="white"/>
              </a:solidFill>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71538"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551935" y="3004458"/>
            <a:ext cx="10795515" cy="543134"/>
          </a:xfrm>
        </p:spPr>
        <p:txBody>
          <a:bodyPr anchor="b">
            <a:noAutofit/>
          </a:bodyPr>
          <a:lstStyle>
            <a:lvl1pPr>
              <a:defRPr sz="4000">
                <a:solidFill>
                  <a:srgbClr val="00AFBA"/>
                </a:solidFill>
              </a:defRPr>
            </a:lvl1pPr>
          </a:lstStyle>
          <a:p>
            <a:r>
              <a:rPr lang="en-US" dirty="0"/>
              <a:t>Click to edit section title</a:t>
            </a:r>
          </a:p>
        </p:txBody>
      </p:sp>
      <p:sp>
        <p:nvSpPr>
          <p:cNvPr id="12" name="Text Placeholder 7"/>
          <p:cNvSpPr>
            <a:spLocks noGrp="1"/>
          </p:cNvSpPr>
          <p:nvPr>
            <p:ph type="body" sz="quarter" idx="13" hasCustomPrompt="1"/>
          </p:nvPr>
        </p:nvSpPr>
        <p:spPr>
          <a:xfrm>
            <a:off x="551935" y="3697847"/>
            <a:ext cx="10795515" cy="261937"/>
          </a:xfrm>
        </p:spPr>
        <p:txBody>
          <a:bodyPr/>
          <a:lstStyle>
            <a:lvl1pPr>
              <a:defRPr sz="2000" b="1">
                <a:solidFill>
                  <a:schemeClr val="tx1"/>
                </a:solidFill>
              </a:defRPr>
            </a:lvl1pPr>
          </a:lstStyle>
          <a:p>
            <a:pPr lvl="0"/>
            <a:r>
              <a:rPr lang="en-US" dirty="0"/>
              <a:t>Click to edit section subtitle</a:t>
            </a:r>
          </a:p>
        </p:txBody>
      </p:sp>
    </p:spTree>
    <p:extLst>
      <p:ext uri="{BB962C8B-B14F-4D97-AF65-F5344CB8AC3E}">
        <p14:creationId xmlns:p14="http://schemas.microsoft.com/office/powerpoint/2010/main" val="2081689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 Comm Tran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8775" y="3048000"/>
            <a:ext cx="6753225" cy="3810000"/>
          </a:xfrm>
          <a:prstGeom prst="rect">
            <a:avLst/>
          </a:prstGeom>
        </p:spPr>
      </p:pic>
      <p:sp>
        <p:nvSpPr>
          <p:cNvPr id="6" name="Slide Number Placeholder 5"/>
          <p:cNvSpPr>
            <a:spLocks noGrp="1"/>
          </p:cNvSpPr>
          <p:nvPr>
            <p:ph type="sldNum" sz="quarter" idx="14"/>
          </p:nvPr>
        </p:nvSpPr>
        <p:spPr>
          <a:xfrm>
            <a:off x="11434763" y="6356350"/>
            <a:ext cx="528637" cy="365125"/>
          </a:xfrm>
          <a:prstGeom prst="rect">
            <a:avLst/>
          </a:prstGeom>
        </p:spPr>
        <p:txBody>
          <a:bodyPr/>
          <a:lstStyle>
            <a:lvl1pPr>
              <a:defRPr/>
            </a:lvl1pPr>
          </a:lstStyle>
          <a:p>
            <a:pPr>
              <a:defRPr/>
            </a:pPr>
            <a:fld id="{12950695-5F87-4A37-B201-F0F2F786AF6C}" type="slidenum">
              <a:rPr lang="en-US">
                <a:solidFill>
                  <a:prstClr val="black"/>
                </a:solidFill>
              </a:rPr>
              <a:pPr>
                <a:defRPr/>
              </a:pPr>
              <a:t>‹#›</a:t>
            </a:fld>
            <a:endParaRPr lang="en-US" dirty="0">
              <a:solidFill>
                <a:prstClr val="black"/>
              </a:solidFill>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71538"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hasCustomPrompt="1"/>
          </p:nvPr>
        </p:nvSpPr>
        <p:spPr>
          <a:xfrm>
            <a:off x="551935" y="3004458"/>
            <a:ext cx="10795515" cy="543134"/>
          </a:xfrm>
        </p:spPr>
        <p:txBody>
          <a:bodyPr anchor="b">
            <a:noAutofit/>
          </a:bodyPr>
          <a:lstStyle>
            <a:lvl1pPr>
              <a:defRPr sz="4000">
                <a:solidFill>
                  <a:srgbClr val="00AFBA"/>
                </a:solidFill>
              </a:defRPr>
            </a:lvl1pPr>
          </a:lstStyle>
          <a:p>
            <a:r>
              <a:rPr lang="en-US" dirty="0"/>
              <a:t>Click to edit section title</a:t>
            </a:r>
          </a:p>
        </p:txBody>
      </p:sp>
      <p:sp>
        <p:nvSpPr>
          <p:cNvPr id="12" name="Text Placeholder 7"/>
          <p:cNvSpPr>
            <a:spLocks noGrp="1"/>
          </p:cNvSpPr>
          <p:nvPr>
            <p:ph type="body" sz="quarter" idx="13" hasCustomPrompt="1"/>
          </p:nvPr>
        </p:nvSpPr>
        <p:spPr>
          <a:xfrm>
            <a:off x="551935" y="3697847"/>
            <a:ext cx="10795515" cy="261937"/>
          </a:xfrm>
        </p:spPr>
        <p:txBody>
          <a:bodyPr/>
          <a:lstStyle>
            <a:lvl1pPr>
              <a:defRPr sz="2000" b="1">
                <a:solidFill>
                  <a:schemeClr val="tx1"/>
                </a:solidFill>
              </a:defRPr>
            </a:lvl1pPr>
          </a:lstStyle>
          <a:p>
            <a:pPr lvl="0"/>
            <a:r>
              <a:rPr lang="en-US" dirty="0"/>
              <a:t>Click to edit section subtitle</a:t>
            </a:r>
          </a:p>
        </p:txBody>
      </p:sp>
    </p:spTree>
    <p:extLst>
      <p:ext uri="{BB962C8B-B14F-4D97-AF65-F5344CB8AC3E}">
        <p14:creationId xmlns:p14="http://schemas.microsoft.com/office/powerpoint/2010/main" val="4094174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 Building and Construction">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8775" y="3048000"/>
            <a:ext cx="6753225" cy="3810000"/>
          </a:xfrm>
          <a:prstGeom prst="rect">
            <a:avLst/>
          </a:prstGeom>
        </p:spPr>
      </p:pic>
      <p:sp>
        <p:nvSpPr>
          <p:cNvPr id="2" name="Title 1"/>
          <p:cNvSpPr>
            <a:spLocks noGrp="1"/>
          </p:cNvSpPr>
          <p:nvPr>
            <p:ph type="title" hasCustomPrompt="1"/>
          </p:nvPr>
        </p:nvSpPr>
        <p:spPr>
          <a:xfrm>
            <a:off x="551935" y="3004458"/>
            <a:ext cx="10795515" cy="543134"/>
          </a:xfrm>
        </p:spPr>
        <p:txBody>
          <a:bodyPr anchor="b">
            <a:noAutofit/>
          </a:bodyPr>
          <a:lstStyle>
            <a:lvl1pPr>
              <a:defRPr sz="4000">
                <a:solidFill>
                  <a:srgbClr val="00AFBA"/>
                </a:solidFill>
              </a:defRPr>
            </a:lvl1pPr>
          </a:lstStyle>
          <a:p>
            <a:r>
              <a:rPr lang="en-US" dirty="0"/>
              <a:t>Click to edit section title</a:t>
            </a:r>
          </a:p>
        </p:txBody>
      </p:sp>
      <p:sp>
        <p:nvSpPr>
          <p:cNvPr id="8" name="Text Placeholder 7"/>
          <p:cNvSpPr>
            <a:spLocks noGrp="1"/>
          </p:cNvSpPr>
          <p:nvPr>
            <p:ph type="body" sz="quarter" idx="13" hasCustomPrompt="1"/>
          </p:nvPr>
        </p:nvSpPr>
        <p:spPr>
          <a:xfrm>
            <a:off x="551935" y="3697847"/>
            <a:ext cx="10795515" cy="261937"/>
          </a:xfrm>
        </p:spPr>
        <p:txBody>
          <a:bodyPr/>
          <a:lstStyle>
            <a:lvl1pPr>
              <a:defRPr sz="2000" b="1">
                <a:solidFill>
                  <a:schemeClr val="tx1"/>
                </a:solidFill>
              </a:defRPr>
            </a:lvl1pPr>
          </a:lstStyle>
          <a:p>
            <a:pPr lvl="0"/>
            <a:r>
              <a:rPr lang="en-US" dirty="0"/>
              <a:t>Click to edit section subtitle</a:t>
            </a:r>
          </a:p>
        </p:txBody>
      </p:sp>
      <p:sp>
        <p:nvSpPr>
          <p:cNvPr id="6" name="Slide Number Placeholder 5"/>
          <p:cNvSpPr>
            <a:spLocks noGrp="1"/>
          </p:cNvSpPr>
          <p:nvPr>
            <p:ph type="sldNum" sz="quarter" idx="14"/>
          </p:nvPr>
        </p:nvSpPr>
        <p:spPr>
          <a:xfrm>
            <a:off x="11434763" y="6356350"/>
            <a:ext cx="528637" cy="365125"/>
          </a:xfrm>
          <a:prstGeom prst="rect">
            <a:avLst/>
          </a:prstGeom>
        </p:spPr>
        <p:txBody>
          <a:bodyPr/>
          <a:lstStyle>
            <a:lvl1pPr>
              <a:defRPr>
                <a:solidFill>
                  <a:schemeClr val="bg1"/>
                </a:solidFill>
              </a:defRPr>
            </a:lvl1pPr>
          </a:lstStyle>
          <a:p>
            <a:pPr>
              <a:defRPr/>
            </a:pPr>
            <a:fld id="{12950695-5F87-4A37-B201-F0F2F786AF6C}" type="slidenum">
              <a:rPr lang="en-US" smtClean="0">
                <a:solidFill>
                  <a:prstClr val="white"/>
                </a:solidFill>
              </a:rPr>
              <a:pPr>
                <a:defRPr/>
              </a:pPr>
              <a:t>‹#›</a:t>
            </a:fld>
            <a:endParaRPr lang="en-US" dirty="0">
              <a:solidFill>
                <a:prstClr val="white"/>
              </a:solidFill>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71538"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310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 Defens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8775" y="3048000"/>
            <a:ext cx="6753225" cy="3810000"/>
          </a:xfrm>
          <a:prstGeom prst="rect">
            <a:avLst/>
          </a:prstGeom>
        </p:spPr>
      </p:pic>
      <p:sp>
        <p:nvSpPr>
          <p:cNvPr id="2" name="Title 1"/>
          <p:cNvSpPr>
            <a:spLocks noGrp="1"/>
          </p:cNvSpPr>
          <p:nvPr>
            <p:ph type="title" hasCustomPrompt="1"/>
          </p:nvPr>
        </p:nvSpPr>
        <p:spPr>
          <a:xfrm>
            <a:off x="551935" y="3004458"/>
            <a:ext cx="10795515" cy="543134"/>
          </a:xfrm>
        </p:spPr>
        <p:txBody>
          <a:bodyPr anchor="b">
            <a:noAutofit/>
          </a:bodyPr>
          <a:lstStyle>
            <a:lvl1pPr>
              <a:defRPr sz="4000">
                <a:solidFill>
                  <a:srgbClr val="00AFBA"/>
                </a:solidFill>
              </a:defRPr>
            </a:lvl1pPr>
          </a:lstStyle>
          <a:p>
            <a:r>
              <a:rPr lang="en-US" dirty="0"/>
              <a:t>Click to edit section title</a:t>
            </a:r>
          </a:p>
        </p:txBody>
      </p:sp>
      <p:sp>
        <p:nvSpPr>
          <p:cNvPr id="8" name="Text Placeholder 7"/>
          <p:cNvSpPr>
            <a:spLocks noGrp="1"/>
          </p:cNvSpPr>
          <p:nvPr>
            <p:ph type="body" sz="quarter" idx="13" hasCustomPrompt="1"/>
          </p:nvPr>
        </p:nvSpPr>
        <p:spPr>
          <a:xfrm>
            <a:off x="551935" y="3697847"/>
            <a:ext cx="10795515" cy="261937"/>
          </a:xfrm>
        </p:spPr>
        <p:txBody>
          <a:bodyPr/>
          <a:lstStyle>
            <a:lvl1pPr>
              <a:defRPr sz="2000" b="1">
                <a:solidFill>
                  <a:schemeClr val="tx1"/>
                </a:solidFill>
              </a:defRPr>
            </a:lvl1pPr>
          </a:lstStyle>
          <a:p>
            <a:pPr lvl="0"/>
            <a:r>
              <a:rPr lang="en-US" dirty="0"/>
              <a:t>Click to edit section subtitle</a:t>
            </a:r>
          </a:p>
        </p:txBody>
      </p:sp>
      <p:sp>
        <p:nvSpPr>
          <p:cNvPr id="6" name="Slide Number Placeholder 5"/>
          <p:cNvSpPr>
            <a:spLocks noGrp="1"/>
          </p:cNvSpPr>
          <p:nvPr>
            <p:ph type="sldNum" sz="quarter" idx="14"/>
          </p:nvPr>
        </p:nvSpPr>
        <p:spPr>
          <a:xfrm>
            <a:off x="11434763" y="6356350"/>
            <a:ext cx="528637" cy="365125"/>
          </a:xfrm>
          <a:prstGeom prst="rect">
            <a:avLst/>
          </a:prstGeom>
        </p:spPr>
        <p:txBody>
          <a:bodyPr/>
          <a:lstStyle>
            <a:lvl1pPr>
              <a:defRPr>
                <a:solidFill>
                  <a:schemeClr val="bg1"/>
                </a:solidFill>
              </a:defRPr>
            </a:lvl1pPr>
          </a:lstStyle>
          <a:p>
            <a:pPr>
              <a:defRPr/>
            </a:pPr>
            <a:fld id="{12950695-5F87-4A37-B201-F0F2F786AF6C}" type="slidenum">
              <a:rPr lang="en-US" smtClean="0">
                <a:solidFill>
                  <a:prstClr val="white"/>
                </a:solidFill>
              </a:rPr>
              <a:pPr>
                <a:defRPr/>
              </a:pPr>
              <a:t>‹#›</a:t>
            </a:fld>
            <a:endParaRPr lang="en-US" dirty="0">
              <a:solidFill>
                <a:prstClr val="white"/>
              </a:solidFill>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71538"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301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 IG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8775" y="3048000"/>
            <a:ext cx="6753225" cy="3810000"/>
          </a:xfrm>
          <a:prstGeom prst="rect">
            <a:avLst/>
          </a:prstGeom>
        </p:spPr>
      </p:pic>
      <p:sp>
        <p:nvSpPr>
          <p:cNvPr id="2" name="Title 1"/>
          <p:cNvSpPr>
            <a:spLocks noGrp="1"/>
          </p:cNvSpPr>
          <p:nvPr>
            <p:ph type="title" hasCustomPrompt="1"/>
          </p:nvPr>
        </p:nvSpPr>
        <p:spPr>
          <a:xfrm>
            <a:off x="551935" y="3004458"/>
            <a:ext cx="10795515" cy="543134"/>
          </a:xfrm>
        </p:spPr>
        <p:txBody>
          <a:bodyPr anchor="b">
            <a:noAutofit/>
          </a:bodyPr>
          <a:lstStyle>
            <a:lvl1pPr>
              <a:defRPr sz="4000">
                <a:solidFill>
                  <a:srgbClr val="00AFBA"/>
                </a:solidFill>
              </a:defRPr>
            </a:lvl1pPr>
          </a:lstStyle>
          <a:p>
            <a:r>
              <a:rPr lang="en-US" dirty="0"/>
              <a:t>Click to edit section title</a:t>
            </a:r>
          </a:p>
        </p:txBody>
      </p:sp>
      <p:sp>
        <p:nvSpPr>
          <p:cNvPr id="8" name="Text Placeholder 7"/>
          <p:cNvSpPr>
            <a:spLocks noGrp="1"/>
          </p:cNvSpPr>
          <p:nvPr>
            <p:ph type="body" sz="quarter" idx="13" hasCustomPrompt="1"/>
          </p:nvPr>
        </p:nvSpPr>
        <p:spPr>
          <a:xfrm>
            <a:off x="551935" y="3697847"/>
            <a:ext cx="10795515" cy="261937"/>
          </a:xfrm>
        </p:spPr>
        <p:txBody>
          <a:bodyPr/>
          <a:lstStyle>
            <a:lvl1pPr>
              <a:defRPr sz="2000" b="1">
                <a:solidFill>
                  <a:schemeClr val="tx1"/>
                </a:solidFill>
              </a:defRPr>
            </a:lvl1pPr>
          </a:lstStyle>
          <a:p>
            <a:pPr lvl="0"/>
            <a:r>
              <a:rPr lang="en-US" dirty="0"/>
              <a:t>Click to edit section subtitle</a:t>
            </a:r>
          </a:p>
        </p:txBody>
      </p:sp>
      <p:sp>
        <p:nvSpPr>
          <p:cNvPr id="6" name="Slide Number Placeholder 5"/>
          <p:cNvSpPr>
            <a:spLocks noGrp="1"/>
          </p:cNvSpPr>
          <p:nvPr>
            <p:ph type="sldNum" sz="quarter" idx="14"/>
          </p:nvPr>
        </p:nvSpPr>
        <p:spPr>
          <a:xfrm>
            <a:off x="11434763" y="6356350"/>
            <a:ext cx="528637" cy="365125"/>
          </a:xfrm>
          <a:prstGeom prst="rect">
            <a:avLst/>
          </a:prstGeom>
        </p:spPr>
        <p:txBody>
          <a:bodyPr/>
          <a:lstStyle>
            <a:lvl1pPr>
              <a:defRPr/>
            </a:lvl1pPr>
          </a:lstStyle>
          <a:p>
            <a:pPr>
              <a:defRPr/>
            </a:pPr>
            <a:fld id="{12950695-5F87-4A37-B201-F0F2F786AF6C}" type="slidenum">
              <a:rPr lang="en-US">
                <a:solidFill>
                  <a:prstClr val="black"/>
                </a:solidFill>
              </a:rPr>
              <a:pPr>
                <a:defRPr/>
              </a:pPr>
              <a:t>‹#›</a:t>
            </a:fld>
            <a:endParaRPr lang="en-US" dirty="0">
              <a:solidFill>
                <a:prstClr val="black"/>
              </a:solidFill>
            </a:endParaRPr>
          </a:p>
        </p:txBody>
      </p:sp>
      <p:pic>
        <p:nvPicPr>
          <p:cNvPr id="10"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871538" y="4633913"/>
            <a:ext cx="12065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88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50" y="219205"/>
            <a:ext cx="11104561" cy="523875"/>
          </a:xfrm>
        </p:spPr>
        <p:txBody>
          <a:bodyPr/>
          <a:lstStyle>
            <a:lvl1pPr>
              <a:defRPr sz="3200" spc="-50" baseline="0">
                <a:solidFill>
                  <a:schemeClr val="tx1"/>
                </a:solidFill>
                <a:latin typeface="Segoe UI Semibold" panose="020B0702040204020203" pitchFamily="34" charset="0"/>
              </a:defRPr>
            </a:lvl1pPr>
          </a:lstStyle>
          <a:p>
            <a:r>
              <a:rPr lang="en-US" dirty="0"/>
              <a:t>Click to edit title</a:t>
            </a:r>
          </a:p>
        </p:txBody>
      </p:sp>
      <p:sp>
        <p:nvSpPr>
          <p:cNvPr id="3" name="Content Placeholder 2"/>
          <p:cNvSpPr>
            <a:spLocks noGrp="1"/>
          </p:cNvSpPr>
          <p:nvPr>
            <p:ph idx="1" hasCustomPrompt="1"/>
          </p:nvPr>
        </p:nvSpPr>
        <p:spPr>
          <a:xfrm>
            <a:off x="552450" y="1284491"/>
            <a:ext cx="11104563" cy="4899942"/>
          </a:xfrm>
        </p:spPr>
        <p:txBody>
          <a:bodyPr/>
          <a:lstStyle>
            <a:lvl1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4pPr>
            <a:lvl5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text styles – text should be no smaller than Segoe UI 20pt.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hasCustomPrompt="1"/>
          </p:nvPr>
        </p:nvSpPr>
        <p:spPr>
          <a:xfrm>
            <a:off x="552449" y="861129"/>
            <a:ext cx="11104563" cy="322263"/>
          </a:xfrm>
        </p:spPr>
        <p:txBody>
          <a:bodyPr>
            <a:noAutofit/>
          </a:bodyPr>
          <a:lstStyle>
            <a:lvl1pPr algn="ctr">
              <a:defRPr sz="1600" b="0" i="1">
                <a:solidFill>
                  <a:srgbClr val="00AFBA"/>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subtitle</a:t>
            </a:r>
          </a:p>
        </p:txBody>
      </p:sp>
      <p:cxnSp>
        <p:nvCxnSpPr>
          <p:cNvPr id="10" name="Straight Connector 9"/>
          <p:cNvCxnSpPr/>
          <p:nvPr userDrawn="1"/>
        </p:nvCxnSpPr>
        <p:spPr>
          <a:xfrm>
            <a:off x="552449" y="802764"/>
            <a:ext cx="1110456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4" y="6155249"/>
            <a:ext cx="1901972" cy="802585"/>
          </a:xfrm>
          <a:prstGeom prst="rect">
            <a:avLst/>
          </a:prstGeom>
        </p:spPr>
      </p:pic>
      <p:sp>
        <p:nvSpPr>
          <p:cNvPr id="12" name="Footer Placeholder 11"/>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13" name="Slide Number Placeholder 12"/>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618565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52450" y="1316234"/>
            <a:ext cx="5379427" cy="4698033"/>
          </a:xfrm>
        </p:spPr>
        <p:txBody>
          <a:bodyPr/>
          <a:lstStyle>
            <a:lvl1pPr>
              <a:defRPr sz="2000" baseline="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4pPr>
            <a:lvl5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text – text should be no smaller than Segoe UI 20pt.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7" hasCustomPrompt="1"/>
          </p:nvPr>
        </p:nvSpPr>
        <p:spPr>
          <a:xfrm>
            <a:off x="6277584" y="1316234"/>
            <a:ext cx="5379427" cy="4698033"/>
          </a:xfrm>
        </p:spPr>
        <p:txBody>
          <a:bodyPr/>
          <a:lstStyle>
            <a:lvl1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4pPr>
            <a:lvl5pPr>
              <a:defRPr sz="20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edit text – text should be no smaller than Segoe UI 20pt.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hasCustomPrompt="1"/>
          </p:nvPr>
        </p:nvSpPr>
        <p:spPr>
          <a:xfrm>
            <a:off x="552450" y="219205"/>
            <a:ext cx="11104561" cy="523875"/>
          </a:xfrm>
        </p:spPr>
        <p:txBody>
          <a:bodyPr/>
          <a:lstStyle>
            <a:lvl1pPr>
              <a:defRPr sz="3200" spc="-50" baseline="0">
                <a:solidFill>
                  <a:schemeClr val="tx1"/>
                </a:solidFill>
                <a:latin typeface="Segoe UI Semibold" panose="020B0702040204020203" pitchFamily="34" charset="0"/>
              </a:defRPr>
            </a:lvl1pPr>
          </a:lstStyle>
          <a:p>
            <a:r>
              <a:rPr lang="en-US" dirty="0"/>
              <a:t>Click to edit title</a:t>
            </a:r>
          </a:p>
        </p:txBody>
      </p:sp>
      <p:sp>
        <p:nvSpPr>
          <p:cNvPr id="19" name="Text Placeholder 7"/>
          <p:cNvSpPr>
            <a:spLocks noGrp="1"/>
          </p:cNvSpPr>
          <p:nvPr>
            <p:ph type="body" sz="quarter" idx="13" hasCustomPrompt="1"/>
          </p:nvPr>
        </p:nvSpPr>
        <p:spPr>
          <a:xfrm>
            <a:off x="552449" y="861129"/>
            <a:ext cx="11104563" cy="322263"/>
          </a:xfrm>
        </p:spPr>
        <p:txBody>
          <a:bodyPr>
            <a:noAutofit/>
          </a:bodyPr>
          <a:lstStyle>
            <a:lvl1pPr algn="ctr">
              <a:defRPr sz="1600" b="0" i="1">
                <a:solidFill>
                  <a:srgbClr val="00AFBA"/>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subtitle</a:t>
            </a:r>
          </a:p>
        </p:txBody>
      </p:sp>
      <p:cxnSp>
        <p:nvCxnSpPr>
          <p:cNvPr id="20" name="Straight Connector 19"/>
          <p:cNvCxnSpPr/>
          <p:nvPr userDrawn="1"/>
        </p:nvCxnSpPr>
        <p:spPr>
          <a:xfrm>
            <a:off x="552449" y="802764"/>
            <a:ext cx="1110456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4" y="6155249"/>
            <a:ext cx="1901972" cy="802585"/>
          </a:xfrm>
          <a:prstGeom prst="rect">
            <a:avLst/>
          </a:prstGeom>
        </p:spPr>
      </p:pic>
      <p:sp>
        <p:nvSpPr>
          <p:cNvPr id="6" name="Footer Placeholder 5"/>
          <p:cNvSpPr>
            <a:spLocks noGrp="1"/>
          </p:cNvSpPr>
          <p:nvPr>
            <p:ph type="ftr" sz="quarter" idx="18"/>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7" name="Slide Number Placeholder 6"/>
          <p:cNvSpPr>
            <a:spLocks noGrp="1"/>
          </p:cNvSpPr>
          <p:nvPr>
            <p:ph type="sldNum" sz="quarter" idx="19"/>
          </p:nvPr>
        </p:nvSpPr>
        <p:spPr/>
        <p:txBody>
          <a:bodyPr/>
          <a:lstStyle/>
          <a:p>
            <a:pPr>
              <a:defRPr/>
            </a:pPr>
            <a:fld id="{19EA765C-CD49-4BDB-A592-436F34D4823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06260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04" y="6155249"/>
            <a:ext cx="1901972" cy="802585"/>
          </a:xfrm>
          <a:prstGeom prst="rect">
            <a:avLst/>
          </a:prstGeom>
        </p:spPr>
      </p:pic>
      <p:sp>
        <p:nvSpPr>
          <p:cNvPr id="13" name="Title 1"/>
          <p:cNvSpPr>
            <a:spLocks noGrp="1"/>
          </p:cNvSpPr>
          <p:nvPr>
            <p:ph type="title" hasCustomPrompt="1"/>
          </p:nvPr>
        </p:nvSpPr>
        <p:spPr>
          <a:xfrm>
            <a:off x="552450" y="219205"/>
            <a:ext cx="11104561" cy="523875"/>
          </a:xfrm>
        </p:spPr>
        <p:txBody>
          <a:bodyPr/>
          <a:lstStyle>
            <a:lvl1pPr>
              <a:defRPr sz="3200" spc="-50" baseline="0">
                <a:solidFill>
                  <a:schemeClr val="tx1"/>
                </a:solidFill>
                <a:latin typeface="Segoe UI Semibold" panose="020B0702040204020203" pitchFamily="34" charset="0"/>
              </a:defRPr>
            </a:lvl1pPr>
          </a:lstStyle>
          <a:p>
            <a:r>
              <a:rPr lang="en-US" dirty="0"/>
              <a:t>Click to edit title</a:t>
            </a:r>
          </a:p>
        </p:txBody>
      </p:sp>
      <p:sp>
        <p:nvSpPr>
          <p:cNvPr id="17" name="Text Placeholder 7"/>
          <p:cNvSpPr>
            <a:spLocks noGrp="1"/>
          </p:cNvSpPr>
          <p:nvPr>
            <p:ph type="body" sz="quarter" idx="13" hasCustomPrompt="1"/>
          </p:nvPr>
        </p:nvSpPr>
        <p:spPr>
          <a:xfrm>
            <a:off x="552449" y="861129"/>
            <a:ext cx="11104563" cy="322263"/>
          </a:xfrm>
        </p:spPr>
        <p:txBody>
          <a:bodyPr>
            <a:noAutofit/>
          </a:bodyPr>
          <a:lstStyle>
            <a:lvl1pPr algn="ctr">
              <a:defRPr sz="1600" b="0" i="1">
                <a:solidFill>
                  <a:srgbClr val="00AFBA"/>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subtitle</a:t>
            </a:r>
          </a:p>
        </p:txBody>
      </p:sp>
      <p:cxnSp>
        <p:nvCxnSpPr>
          <p:cNvPr id="18" name="Straight Connector 17"/>
          <p:cNvCxnSpPr/>
          <p:nvPr userDrawn="1"/>
        </p:nvCxnSpPr>
        <p:spPr>
          <a:xfrm>
            <a:off x="552449" y="802764"/>
            <a:ext cx="1110456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8" name="Slide Number Placeholder 7"/>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7847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BCBSWV">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5" descr="HighmarkWV_Pr_2c.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9684" y="6276701"/>
            <a:ext cx="2370667" cy="404989"/>
          </a:xfrm>
          <a:prstGeom prst="rect">
            <a:avLst/>
          </a:prstGeom>
        </p:spPr>
      </p:pic>
      <p:sp>
        <p:nvSpPr>
          <p:cNvPr id="11" name="TextBox 10"/>
          <p:cNvSpPr txBox="1"/>
          <p:nvPr userDrawn="1"/>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HIGHMARKBCBSWV.COM</a:t>
            </a:r>
          </a:p>
        </p:txBody>
      </p:sp>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69571642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d Slide A">
    <p:spTree>
      <p:nvGrpSpPr>
        <p:cNvPr id="1" name=""/>
        <p:cNvGrpSpPr/>
        <p:nvPr/>
      </p:nvGrpSpPr>
      <p:grpSpPr>
        <a:xfrm>
          <a:off x="0" y="0"/>
          <a:ext cx="0" cy="0"/>
          <a:chOff x="0" y="0"/>
          <a:chExt cx="0" cy="0"/>
        </a:xfrm>
      </p:grpSpPr>
      <p:graphicFrame>
        <p:nvGraphicFramePr>
          <p:cNvPr id="2"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4" name="think-cell Slide" r:id="rId4" imgW="216" imgH="216" progId="TCLayout.ActiveDocument.1">
                  <p:embed/>
                </p:oleObj>
              </mc:Choice>
              <mc:Fallback>
                <p:oleObj name="think-cell Slide" r:id="rId4" imgW="216" imgH="216"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Picture 6"/>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449513" y="2355850"/>
            <a:ext cx="7380287"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1"/>
          </p:nvPr>
        </p:nvSpPr>
        <p:spPr/>
        <p:txBody>
          <a:bodyPr/>
          <a:lstStyle/>
          <a:p>
            <a:pPr>
              <a:defRPr/>
            </a:pPr>
            <a:fld id="{19EA765C-CD49-4BDB-A592-436F34D4823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32994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End Slide B">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8346" y="1128410"/>
            <a:ext cx="9981801" cy="4212073"/>
          </a:xfrm>
          <a:prstGeom prst="rect">
            <a:avLst/>
          </a:prstGeom>
        </p:spPr>
      </p:pic>
      <p:graphicFrame>
        <p:nvGraphicFramePr>
          <p:cNvPr id="2" name="Object 7"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38" name="think-cell Slide" r:id="rId5" imgW="216" imgH="216" progId="TCLayout.ActiveDocument.1">
                  <p:embed/>
                </p:oleObj>
              </mc:Choice>
              <mc:Fallback>
                <p:oleObj name="think-cell Slide" r:id="rId5" imgW="216" imgH="216"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Slide Number Placeholder 7"/>
          <p:cNvSpPr>
            <a:spLocks noGrp="1"/>
          </p:cNvSpPr>
          <p:nvPr>
            <p:ph type="sldNum" sz="quarter" idx="11"/>
          </p:nvPr>
        </p:nvSpPr>
        <p:spPr/>
        <p:txBody>
          <a:bodyPr/>
          <a:lstStyle>
            <a:lvl1pPr>
              <a:defRPr>
                <a:solidFill>
                  <a:schemeClr val="bg1">
                    <a:lumMod val="50000"/>
                  </a:schemeClr>
                </a:solidFill>
              </a:defRPr>
            </a:lvl1pPr>
          </a:lstStyle>
          <a:p>
            <a:pPr>
              <a:defRPr/>
            </a:pPr>
            <a:fld id="{19EA765C-CD49-4BDB-A592-436F34D48239}"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22983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BCBSAZ">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MYBENEFITSHOME.COM</a:t>
            </a:r>
          </a:p>
        </p:txBody>
      </p:sp>
      <p:pic>
        <p:nvPicPr>
          <p:cNvPr id="11" name="Picture 10" descr="BCBSAZ_3005_black_NoTa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9685" y="6209797"/>
            <a:ext cx="1926603" cy="377237"/>
          </a:xfrm>
          <a:prstGeom prst="rect">
            <a:avLst/>
          </a:prstGeom>
        </p:spPr>
      </p:pic>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41485663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_BCBSFL">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5" descr="BCBSFloridaHZnotag_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9684" y="6267130"/>
            <a:ext cx="2370667" cy="348627"/>
          </a:xfrm>
          <a:prstGeom prst="rect">
            <a:avLst/>
          </a:prstGeom>
        </p:spPr>
      </p:pic>
      <p:sp>
        <p:nvSpPr>
          <p:cNvPr id="11" name="TextBox 10"/>
          <p:cNvSpPr txBox="1"/>
          <p:nvPr userDrawn="1"/>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MYBENEFITSHOME.COM</a:t>
            </a:r>
          </a:p>
        </p:txBody>
      </p:sp>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6639154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BCBSNE">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5" descr="BCBSNE5 Blue-Gray No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84" y="6304922"/>
            <a:ext cx="2370667" cy="313765"/>
          </a:xfrm>
          <a:prstGeom prst="rect">
            <a:avLst/>
          </a:prstGeom>
        </p:spPr>
      </p:pic>
      <p:sp>
        <p:nvSpPr>
          <p:cNvPr id="11" name="TextBox 10"/>
          <p:cNvSpPr txBox="1"/>
          <p:nvPr userDrawn="1"/>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MYBENEFITSHOME.COM</a:t>
            </a:r>
          </a:p>
        </p:txBody>
      </p:sp>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24359085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BCBSRE">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71379"/>
          <a:stretch/>
        </p:blipFill>
        <p:spPr>
          <a:xfrm>
            <a:off x="1" y="853"/>
            <a:ext cx="12210417" cy="1735061"/>
          </a:xfrm>
          <a:prstGeom prst="rect">
            <a:avLst/>
          </a:prstGeom>
        </p:spPr>
      </p:pic>
      <p:cxnSp>
        <p:nvCxnSpPr>
          <p:cNvPr id="9" name="Straight Connector 8"/>
          <p:cNvCxnSpPr/>
          <p:nvPr/>
        </p:nvCxnSpPr>
        <p:spPr>
          <a:xfrm>
            <a:off x="-12183" y="5932411"/>
            <a:ext cx="12216365" cy="0"/>
          </a:xfrm>
          <a:prstGeom prst="line">
            <a:avLst/>
          </a:prstGeom>
          <a:ln w="69850" cmpd="sng">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6" name="Picture 5" descr="Regence_OR_4c_NoTa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684" y="6265450"/>
            <a:ext cx="2370667" cy="331492"/>
          </a:xfrm>
          <a:prstGeom prst="rect">
            <a:avLst/>
          </a:prstGeom>
        </p:spPr>
      </p:pic>
      <p:sp>
        <p:nvSpPr>
          <p:cNvPr id="11" name="TextBox 10"/>
          <p:cNvSpPr txBox="1"/>
          <p:nvPr userDrawn="1"/>
        </p:nvSpPr>
        <p:spPr>
          <a:xfrm>
            <a:off x="8637665" y="6276700"/>
            <a:ext cx="3094447" cy="338554"/>
          </a:xfrm>
          <a:prstGeom prst="rect">
            <a:avLst/>
          </a:prstGeom>
          <a:noFill/>
        </p:spPr>
        <p:txBody>
          <a:bodyPr wrap="square" rtlCol="0">
            <a:spAutoFit/>
          </a:bodyPr>
          <a:lstStyle/>
          <a:p>
            <a:pPr algn="r" eaLnBrk="1" hangingPunct="1"/>
            <a:r>
              <a:rPr lang="en-US" sz="1600" dirty="0">
                <a:solidFill>
                  <a:srgbClr val="8CA0A9"/>
                </a:solidFill>
                <a:latin typeface="Arial Narrow" pitchFamily="34" charset="0"/>
                <a:ea typeface="ＭＳ Ｐゴシック" charset="0"/>
              </a:rPr>
              <a:t>MYBENEFITSHOME.COM</a:t>
            </a:r>
          </a:p>
        </p:txBody>
      </p:sp>
      <p:sp>
        <p:nvSpPr>
          <p:cNvPr id="10" name="Title 1"/>
          <p:cNvSpPr>
            <a:spLocks noGrp="1"/>
          </p:cNvSpPr>
          <p:nvPr>
            <p:ph type="title" hasCustomPrompt="1"/>
          </p:nvPr>
        </p:nvSpPr>
        <p:spPr>
          <a:xfrm>
            <a:off x="365490" y="222708"/>
            <a:ext cx="11366620" cy="1143000"/>
          </a:xfrm>
          <a:prstGeom prst="rect">
            <a:avLst/>
          </a:prstGeom>
        </p:spPr>
        <p:txBody>
          <a:bodyPr/>
          <a:lstStyle>
            <a:lvl1pPr algn="l">
              <a:defRPr sz="3600" b="1">
                <a:solidFill>
                  <a:schemeClr val="bg1"/>
                </a:solidFill>
                <a:latin typeface="Arial (Headings)"/>
                <a:cs typeface="Arial (Headings)"/>
              </a:defRPr>
            </a:lvl1pPr>
          </a:lstStyle>
          <a:p>
            <a:r>
              <a:rPr lang="en-US" dirty="0"/>
              <a:t>CLICK TO EDIT MASTER TITLE STYLE</a:t>
            </a:r>
          </a:p>
        </p:txBody>
      </p:sp>
    </p:spTree>
    <p:extLst>
      <p:ext uri="{BB962C8B-B14F-4D97-AF65-F5344CB8AC3E}">
        <p14:creationId xmlns:p14="http://schemas.microsoft.com/office/powerpoint/2010/main" val="87540967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er Slide - Single Header">
    <p:spTree>
      <p:nvGrpSpPr>
        <p:cNvPr id="1" name=""/>
        <p:cNvGrpSpPr/>
        <p:nvPr/>
      </p:nvGrpSpPr>
      <p:grpSpPr>
        <a:xfrm>
          <a:off x="0" y="0"/>
          <a:ext cx="0" cy="0"/>
          <a:chOff x="0" y="0"/>
          <a:chExt cx="0" cy="0"/>
        </a:xfrm>
      </p:grpSpPr>
      <p:pic>
        <p:nvPicPr>
          <p:cNvPr id="7" name="Picture 6" descr="Insert Header.png"/>
          <p:cNvPicPr>
            <a:picLocks noChangeAspect="1"/>
          </p:cNvPicPr>
          <p:nvPr/>
        </p:nvPicPr>
        <p:blipFill rotWithShape="1">
          <a:blip r:embed="rId2" cstate="email">
            <a:extLst>
              <a:ext uri="{28A0092B-C50C-407E-A947-70E740481C1C}">
                <a14:useLocalDpi xmlns:a14="http://schemas.microsoft.com/office/drawing/2010/main" val="0"/>
              </a:ext>
            </a:extLst>
          </a:blip>
          <a:srcRect b="86300"/>
          <a:stretch/>
        </p:blipFill>
        <p:spPr>
          <a:xfrm>
            <a:off x="1" y="853"/>
            <a:ext cx="12210417" cy="830558"/>
          </a:xfrm>
          <a:prstGeom prst="rect">
            <a:avLst/>
          </a:prstGeom>
        </p:spPr>
      </p:pic>
      <p:pic>
        <p:nvPicPr>
          <p:cNvPr id="4" name="Picture 3" descr="\\psf\Host\Volumes\johbee\Documents\01_Freelance_Design\Perspective_Branding\HIGHMARK INSURANCE\exports\Slide1_BotRight300.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29285" y="6477000"/>
            <a:ext cx="226271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p:nvSpPr>
        <p:spPr>
          <a:xfrm>
            <a:off x="9038635" y="6257574"/>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fld id="{5445DD5D-E48B-EB42-8C29-135E3163B607}" type="slidenum">
              <a:rPr lang="en-US" sz="1400" smtClean="0">
                <a:solidFill>
                  <a:srgbClr val="333333"/>
                </a:solidFill>
              </a:rPr>
              <a:pPr eaLnBrk="1" hangingPunct="1"/>
              <a:t>‹#›</a:t>
            </a:fld>
            <a:endParaRPr lang="en-US" sz="1400" dirty="0">
              <a:solidFill>
                <a:srgbClr val="333333"/>
              </a:solidFill>
            </a:endParaRPr>
          </a:p>
        </p:txBody>
      </p:sp>
      <p:sp>
        <p:nvSpPr>
          <p:cNvPr id="5" name="Footer Placeholder 4"/>
          <p:cNvSpPr txBox="1">
            <a:spLocks/>
          </p:cNvSpPr>
          <p:nvPr userDrawn="1"/>
        </p:nvSpPr>
        <p:spPr bwMode="auto">
          <a:xfrm>
            <a:off x="3726393" y="6389689"/>
            <a:ext cx="47392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000" dirty="0">
                <a:solidFill>
                  <a:srgbClr val="898989"/>
                </a:solidFill>
                <a:latin typeface="Arial Narrow" pitchFamily="34" charset="0"/>
                <a:ea typeface="ＭＳ Ｐゴシック" charset="0"/>
                <a:cs typeface="Arial" pitchFamily="34" charset="0"/>
              </a:rPr>
              <a:t>PROPRIETARY &amp; CONFIDENTIAL</a:t>
            </a:r>
          </a:p>
        </p:txBody>
      </p:sp>
    </p:spTree>
    <p:extLst>
      <p:ext uri="{BB962C8B-B14F-4D97-AF65-F5344CB8AC3E}">
        <p14:creationId xmlns:p14="http://schemas.microsoft.com/office/powerpoint/2010/main" val="19657670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theme" Target="../theme/theme2.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3.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1.bin"/><Relationship Id="rId2" Type="http://schemas.openxmlformats.org/officeDocument/2006/relationships/slideLayout" Target="../slideLayouts/slideLayout30.xml"/><Relationship Id="rId16" Type="http://schemas.openxmlformats.org/officeDocument/2006/relationships/tags" Target="../tags/tag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vmlDrawing" Target="../drawings/vmlDrawing1.v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678425"/>
      </p:ext>
    </p:extLst>
  </p:cSld>
  <p:clrMap bg1="dk1" tx1="lt1" bg2="dk2" tx2="lt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 id="2147484712" r:id="rId13"/>
    <p:sldLayoutId id="2147484713" r:id="rId14"/>
    <p:sldLayoutId id="2147484714" r:id="rId15"/>
    <p:sldLayoutId id="2147484715" r:id="rId16"/>
    <p:sldLayoutId id="2147484716" r:id="rId17"/>
    <p:sldLayoutId id="2147484717" r:id="rId18"/>
    <p:sldLayoutId id="2147484718" r:id="rId19"/>
    <p:sldLayoutId id="2147484719" r:id="rId20"/>
    <p:sldLayoutId id="2147484720" r:id="rId21"/>
    <p:sldLayoutId id="2147484721" r:id="rId22"/>
    <p:sldLayoutId id="2147484722" r:id="rId23"/>
    <p:sldLayoutId id="2147484723" r:id="rId2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978400" y="6680200"/>
            <a:ext cx="6790267" cy="0"/>
          </a:xfrm>
          <a:prstGeom prst="line">
            <a:avLst/>
          </a:prstGeom>
          <a:ln w="12700"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1" y="6424448"/>
            <a:ext cx="2224116" cy="395452"/>
          </a:xfrm>
          <a:prstGeom prst="rect">
            <a:avLst/>
          </a:prstGeom>
        </p:spPr>
      </p:pic>
      <p:sp>
        <p:nvSpPr>
          <p:cNvPr id="5" name="Slide Number Placeholder 5"/>
          <p:cNvSpPr>
            <a:spLocks noGrp="1"/>
          </p:cNvSpPr>
          <p:nvPr>
            <p:ph type="sldNum" sz="quarter" idx="4"/>
          </p:nvPr>
        </p:nvSpPr>
        <p:spPr>
          <a:xfrm>
            <a:off x="11582400" y="6324601"/>
            <a:ext cx="609600" cy="365125"/>
          </a:xfrm>
          <a:prstGeom prst="rect">
            <a:avLst/>
          </a:prstGeom>
        </p:spPr>
        <p:txBody>
          <a:bodyPr/>
          <a:lstStyle/>
          <a:p>
            <a:pPr eaLnBrk="1" fontAlgn="auto" hangingPunct="1">
              <a:spcBef>
                <a:spcPts val="0"/>
              </a:spcBef>
              <a:spcAft>
                <a:spcPts val="0"/>
              </a:spcAft>
            </a:pPr>
            <a:fld id="{5DA77702-1AD5-5E40-BF98-CD6311851F29}" type="slidenum">
              <a:rPr lang="en-US" smtClean="0">
                <a:solidFill>
                  <a:prstClr val="black"/>
                </a:solidFill>
                <a:latin typeface="Calibri"/>
              </a:rPr>
              <a:pPr eaLnBrk="1" fontAlgn="auto" hangingPunct="1">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2511447916"/>
      </p:ext>
    </p:extLst>
  </p:cSld>
  <p:clrMap bg1="lt1" tx1="dk1" bg2="lt2" tx2="dk2" accent1="accent1" accent2="accent2" accent3="accent3" accent4="accent4" accent5="accent5" accent6="accent6" hlink="hlink" folHlink="folHlink"/>
  <p:sldLayoutIdLst>
    <p:sldLayoutId id="2147485013" r:id="rId1"/>
    <p:sldLayoutId id="2147485015" r:id="rId2"/>
    <p:sldLayoutId id="2147485016" r:id="rId3"/>
    <p:sldLayoutId id="2147485017"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0" name="think-cell Slide" r:id="rId17" imgW="216" imgH="216" progId="TCLayout.ActiveDocument.1">
                  <p:embed/>
                </p:oleObj>
              </mc:Choice>
              <mc:Fallback>
                <p:oleObj name="think-cell Slide" r:id="rId17" imgW="216" imgH="216"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6" name="Title Placeholder 1"/>
          <p:cNvSpPr>
            <a:spLocks noGrp="1"/>
          </p:cNvSpPr>
          <p:nvPr>
            <p:ph type="title"/>
          </p:nvPr>
        </p:nvSpPr>
        <p:spPr bwMode="auto">
          <a:xfrm>
            <a:off x="552450" y="365125"/>
            <a:ext cx="11104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52450" y="1825625"/>
            <a:ext cx="11104563"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 text should be no smaller than 20pt. Segoe UI</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Footer Placeholder 4"/>
          <p:cNvSpPr>
            <a:spLocks noGrp="1"/>
          </p:cNvSpPr>
          <p:nvPr>
            <p:ph type="ftr" sz="quarter" idx="3"/>
          </p:nvPr>
        </p:nvSpPr>
        <p:spPr>
          <a:xfrm>
            <a:off x="2423441" y="6370011"/>
            <a:ext cx="8850809" cy="365125"/>
          </a:xfrm>
          <a:prstGeom prst="rect">
            <a:avLst/>
          </a:prstGeom>
        </p:spPr>
        <p:txBody>
          <a:bodyPr anchor="ctr"/>
          <a:lstStyle>
            <a:lvl1pPr>
              <a:lnSpc>
                <a:spcPts val="700"/>
              </a:lnSpc>
              <a:defRPr sz="9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a:solidFill>
                  <a:prstClr val="black"/>
                </a:solidFill>
              </a:rPr>
              <a:t>Source/date last updated/contact person/mark as Confidential if appropriate  Example:  October QBR/October 12, 2016/John Smith/Confidential</a:t>
            </a:r>
          </a:p>
        </p:txBody>
      </p:sp>
      <p:sp>
        <p:nvSpPr>
          <p:cNvPr id="11" name="Slide Number Placeholder 5"/>
          <p:cNvSpPr>
            <a:spLocks noGrp="1"/>
          </p:cNvSpPr>
          <p:nvPr>
            <p:ph type="sldNum" sz="quarter" idx="4"/>
          </p:nvPr>
        </p:nvSpPr>
        <p:spPr>
          <a:xfrm>
            <a:off x="11434763" y="6356350"/>
            <a:ext cx="528637" cy="365125"/>
          </a:xfrm>
          <a:prstGeom prst="rect">
            <a:avLst/>
          </a:prstGeom>
        </p:spPr>
        <p:txBody>
          <a:bodyPr anchor="ctr"/>
          <a:lstStyle>
            <a:lvl1pPr>
              <a:defRPr sz="11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19EA765C-CD49-4BDB-A592-436F34D4823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0195991"/>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 id="2147485168" r:id="rId12"/>
    <p:sldLayoutId id="2147485169" r:id="rId13"/>
  </p:sldLayoutIdLst>
  <p:hf hdr="0" dt="0"/>
  <p:txStyles>
    <p:titleStyle>
      <a:lvl1pPr algn="l" rtl="0" eaLnBrk="1" fontAlgn="base" hangingPunct="1">
        <a:lnSpc>
          <a:spcPct val="90000"/>
        </a:lnSpc>
        <a:spcBef>
          <a:spcPct val="0"/>
        </a:spcBef>
        <a:spcAft>
          <a:spcPct val="0"/>
        </a:spcAft>
        <a:defRPr sz="3200" kern="1200">
          <a:solidFill>
            <a:schemeClr val="tx1"/>
          </a:solidFill>
          <a:latin typeface="Segoe UI Semibold" panose="020B0702040204020203" pitchFamily="34" charset="0"/>
          <a:ea typeface="Tahom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5pPr>
      <a:lvl6pPr marL="4572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9144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13716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18288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61963"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625475"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798513"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4pPr>
      <a:lvl5pPr marL="97155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itle 14"/>
          <p:cNvSpPr>
            <a:spLocks noGrp="1"/>
          </p:cNvSpPr>
          <p:nvPr>
            <p:ph type="ctrTitle"/>
          </p:nvPr>
        </p:nvSpPr>
        <p:spPr>
          <a:xfrm>
            <a:off x="3929051" y="1276893"/>
            <a:ext cx="7792271" cy="908127"/>
          </a:xfrm>
        </p:spPr>
        <p:txBody>
          <a:bodyPr anchor="b">
            <a:normAutofit/>
          </a:bodyPr>
          <a:lstStyle/>
          <a:p>
            <a:pPr algn="ctr"/>
            <a:r>
              <a:rPr lang="en-US" sz="3199" b="1" dirty="0"/>
              <a:t>Biometric Health Check Roadshow</a:t>
            </a:r>
          </a:p>
        </p:txBody>
      </p:sp>
      <p:sp>
        <p:nvSpPr>
          <p:cNvPr id="6" name="Text Placeholder 16"/>
          <p:cNvSpPr>
            <a:spLocks noGrp="1"/>
          </p:cNvSpPr>
          <p:nvPr>
            <p:ph type="subTitle" idx="1"/>
          </p:nvPr>
        </p:nvSpPr>
        <p:spPr>
          <a:xfrm>
            <a:off x="3929051" y="2909280"/>
            <a:ext cx="7792271" cy="1160860"/>
          </a:xfrm>
        </p:spPr>
        <p:txBody>
          <a:bodyPr>
            <a:noAutofit/>
          </a:bodyPr>
          <a:lstStyle/>
          <a:p>
            <a:pPr algn="ctr"/>
            <a:r>
              <a:rPr lang="en-US" sz="2400" dirty="0"/>
              <a:t>Nardhia Kidd-Walker</a:t>
            </a:r>
          </a:p>
          <a:p>
            <a:pPr algn="ctr"/>
            <a:r>
              <a:rPr lang="en-US" sz="2400" dirty="0"/>
              <a:t>Healthy Lifestyle Advisor – Kitts Green </a:t>
            </a:r>
          </a:p>
        </p:txBody>
      </p:sp>
    </p:spTree>
    <p:extLst>
      <p:ext uri="{BB962C8B-B14F-4D97-AF65-F5344CB8AC3E}">
        <p14:creationId xmlns:p14="http://schemas.microsoft.com/office/powerpoint/2010/main" val="419419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10</a:t>
            </a:fld>
            <a:endParaRPr lang="en-US" dirty="0">
              <a:solidFill>
                <a:prstClr val="black"/>
              </a:solidFill>
            </a:endParaRPr>
          </a:p>
        </p:txBody>
      </p:sp>
      <p:sp>
        <p:nvSpPr>
          <p:cNvPr id="7" name="Title 1"/>
          <p:cNvSpPr>
            <a:spLocks noGrp="1"/>
          </p:cNvSpPr>
          <p:nvPr>
            <p:ph type="title"/>
          </p:nvPr>
        </p:nvSpPr>
        <p:spPr/>
        <p:txBody>
          <a:bodyPr/>
          <a:lstStyle/>
          <a:p>
            <a:pPr algn="ctr"/>
            <a:r>
              <a:rPr lang="en-GB" dirty="0"/>
              <a:t>Health Check Assessment Form</a:t>
            </a:r>
          </a:p>
        </p:txBody>
      </p:sp>
      <p:sp>
        <p:nvSpPr>
          <p:cNvPr id="8" name="Text Placeholder 5"/>
          <p:cNvSpPr>
            <a:spLocks noGrp="1"/>
          </p:cNvSpPr>
          <p:nvPr>
            <p:ph type="body" sz="quarter" idx="13"/>
          </p:nvPr>
        </p:nvSpPr>
        <p:spPr/>
        <p:txBody>
          <a:bodyPr/>
          <a:lstStyle/>
          <a:p>
            <a:r>
              <a:rPr lang="en-GB" sz="2000" b="1" i="0" dirty="0">
                <a:solidFill>
                  <a:srgbClr val="36C1D2"/>
                </a:solidFill>
              </a:rPr>
              <a:t>Page 2</a:t>
            </a:r>
          </a:p>
        </p:txBody>
      </p:sp>
      <p:pic>
        <p:nvPicPr>
          <p:cNvPr id="3" name="Picture 2"/>
          <p:cNvPicPr>
            <a:picLocks noChangeAspect="1"/>
          </p:cNvPicPr>
          <p:nvPr/>
        </p:nvPicPr>
        <p:blipFill>
          <a:blip r:embed="rId2"/>
          <a:stretch>
            <a:fillRect/>
          </a:stretch>
        </p:blipFill>
        <p:spPr>
          <a:xfrm>
            <a:off x="842010" y="1364971"/>
            <a:ext cx="10081260" cy="4823460"/>
          </a:xfrm>
          <a:prstGeom prst="rect">
            <a:avLst/>
          </a:prstGeom>
        </p:spPr>
      </p:pic>
    </p:spTree>
    <p:extLst>
      <p:ext uri="{BB962C8B-B14F-4D97-AF65-F5344CB8AC3E}">
        <p14:creationId xmlns:p14="http://schemas.microsoft.com/office/powerpoint/2010/main" val="62345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2</a:t>
            </a:fld>
            <a:endParaRPr lang="en-US" dirty="0">
              <a:solidFill>
                <a:prstClr val="black"/>
              </a:solidFill>
            </a:endParaRPr>
          </a:p>
        </p:txBody>
      </p:sp>
      <p:sp>
        <p:nvSpPr>
          <p:cNvPr id="7" name="Title 1"/>
          <p:cNvSpPr>
            <a:spLocks noGrp="1"/>
          </p:cNvSpPr>
          <p:nvPr>
            <p:ph type="title"/>
          </p:nvPr>
        </p:nvSpPr>
        <p:spPr/>
        <p:txBody>
          <a:bodyPr/>
          <a:lstStyle/>
          <a:p>
            <a:pPr algn="ctr"/>
            <a:r>
              <a:rPr lang="en-US" dirty="0"/>
              <a:t>Overview </a:t>
            </a:r>
          </a:p>
        </p:txBody>
      </p:sp>
      <p:sp>
        <p:nvSpPr>
          <p:cNvPr id="8" name="Text Placeholder 5"/>
          <p:cNvSpPr>
            <a:spLocks noGrp="1"/>
          </p:cNvSpPr>
          <p:nvPr>
            <p:ph type="body" sz="quarter" idx="13"/>
          </p:nvPr>
        </p:nvSpPr>
        <p:spPr/>
        <p:txBody>
          <a:bodyPr/>
          <a:lstStyle/>
          <a:p>
            <a:r>
              <a:rPr lang="en-US" sz="2000" b="1" i="0" dirty="0"/>
              <a:t>Free Biometric Screening Offered To All Employees </a:t>
            </a:r>
          </a:p>
        </p:txBody>
      </p:sp>
      <p:sp>
        <p:nvSpPr>
          <p:cNvPr id="10" name="Text Placeholder 4"/>
          <p:cNvSpPr txBox="1">
            <a:spLocks/>
          </p:cNvSpPr>
          <p:nvPr/>
        </p:nvSpPr>
        <p:spPr>
          <a:xfrm>
            <a:off x="1558289" y="1423850"/>
            <a:ext cx="9401448" cy="4402183"/>
          </a:xfrm>
          <a:prstGeom prst="rect">
            <a:avLst/>
          </a:prstGeom>
        </p:spPr>
        <p:txBody>
          <a:bodyPr vert="horz" lIns="91440" tIns="45720" rIns="91440" bIns="45720" rtlCol="0">
            <a:noAutofit/>
          </a:bodyPr>
          <a:lstStyle>
            <a:lvl1pPr marL="280966" indent="-280966" algn="l" defTabSz="914325" rtl="0" eaLnBrk="1" latinLnBrk="0" hangingPunct="1">
              <a:spcBef>
                <a:spcPct val="20000"/>
              </a:spcBef>
              <a:buSzPct val="80000"/>
              <a:buFont typeface="Arial" pitchFamily="34" charset="0"/>
              <a:buNone/>
              <a:defRPr sz="1000" b="0" i="0" kern="1200">
                <a:solidFill>
                  <a:schemeClr val="tx1">
                    <a:lumMod val="85000"/>
                    <a:lumOff val="15000"/>
                  </a:schemeClr>
                </a:solidFill>
                <a:latin typeface="Arial" pitchFamily="34" charset="0"/>
                <a:ea typeface="+mn-ea"/>
                <a:cs typeface="Arial" pitchFamily="34" charset="0"/>
              </a:defRPr>
            </a:lvl1pPr>
            <a:lvl2pPr marL="742889" indent="-285727" algn="l" defTabSz="914325" rtl="0" eaLnBrk="1" latinLnBrk="0" hangingPunct="1">
              <a:spcBef>
                <a:spcPct val="20000"/>
              </a:spcBef>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2pPr>
            <a:lvl3pPr marL="1142907" indent="-228582" algn="l" defTabSz="914325"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070" indent="-228582" algn="l" defTabSz="914325"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233" indent="-228582" algn="l" defTabSz="914325"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396"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559"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721"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884"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285750" indent="-285750" fontAlgn="auto">
              <a:spcAft>
                <a:spcPts val="0"/>
              </a:spcAft>
              <a:buFont typeface="Wingdings" panose="05000000000000000000" pitchFamily="2" charset="2"/>
              <a:buChar char="q"/>
              <a:defRPr/>
            </a:pPr>
            <a:r>
              <a:rPr lang="en-US" sz="2000" dirty="0">
                <a:solidFill>
                  <a:sysClr val="windowText" lastClr="000000">
                    <a:lumMod val="85000"/>
                    <a:lumOff val="15000"/>
                  </a:sysClr>
                </a:solidFill>
                <a:latin typeface="Segoe UI"/>
              </a:rPr>
              <a:t>The health check roadshow is designed to assess the current health of employees on site. </a:t>
            </a:r>
          </a:p>
          <a:p>
            <a:pPr marL="285750" indent="-285750" fontAlgn="auto">
              <a:spcAft>
                <a:spcPts val="0"/>
              </a:spcAft>
              <a:buFont typeface="Wingdings" panose="05000000000000000000" pitchFamily="2" charset="2"/>
              <a:buChar char="q"/>
              <a:defRPr/>
            </a:pPr>
            <a:r>
              <a:rPr lang="en-US" sz="2000" dirty="0">
                <a:solidFill>
                  <a:sysClr val="windowText" lastClr="000000">
                    <a:lumMod val="85000"/>
                    <a:lumOff val="15000"/>
                  </a:sysClr>
                </a:solidFill>
                <a:latin typeface="Segoe UI"/>
              </a:rPr>
              <a:t>A schedule is designed before hand which ensures all shifts over every department is covered, as well as allocating time for ‘open sessions’ whereby anyone can drop into the Wellness Centre to be assessed. </a:t>
            </a:r>
          </a:p>
          <a:p>
            <a:pPr marL="285750" indent="-285750" fontAlgn="auto">
              <a:spcAft>
                <a:spcPts val="0"/>
              </a:spcAft>
              <a:buFont typeface="Wingdings" panose="05000000000000000000" pitchFamily="2" charset="2"/>
              <a:buChar char="q"/>
              <a:defRPr/>
            </a:pPr>
            <a:r>
              <a:rPr lang="en-US" sz="2000" dirty="0">
                <a:solidFill>
                  <a:sysClr val="windowText" lastClr="000000">
                    <a:lumMod val="85000"/>
                    <a:lumOff val="15000"/>
                  </a:sysClr>
                </a:solidFill>
                <a:latin typeface="Segoe UI"/>
              </a:rPr>
              <a:t>The screening lasts for 10 minutes per employee.</a:t>
            </a:r>
          </a:p>
          <a:p>
            <a:pPr marL="285750" indent="-285750" fontAlgn="auto">
              <a:spcAft>
                <a:spcPts val="0"/>
              </a:spcAft>
              <a:buFont typeface="Wingdings" panose="05000000000000000000" pitchFamily="2" charset="2"/>
              <a:buChar char="q"/>
              <a:defRPr/>
            </a:pPr>
            <a:r>
              <a:rPr lang="en-US" sz="2000" dirty="0">
                <a:solidFill>
                  <a:sysClr val="windowText" lastClr="000000">
                    <a:lumMod val="85000"/>
                    <a:lumOff val="15000"/>
                  </a:sysClr>
                </a:solidFill>
                <a:latin typeface="Segoe UI"/>
              </a:rPr>
              <a:t>The employee, OH and healthy lifestyle advisor gets a copy of their results to file.</a:t>
            </a:r>
          </a:p>
          <a:p>
            <a:pPr marL="285750" indent="-285750" fontAlgn="auto">
              <a:spcAft>
                <a:spcPts val="0"/>
              </a:spcAft>
              <a:buFont typeface="Wingdings" panose="05000000000000000000" pitchFamily="2" charset="2"/>
              <a:buChar char="q"/>
              <a:defRPr/>
            </a:pPr>
            <a:r>
              <a:rPr lang="en-US" sz="2000" dirty="0">
                <a:solidFill>
                  <a:sysClr val="windowText" lastClr="000000">
                    <a:lumMod val="85000"/>
                    <a:lumOff val="15000"/>
                  </a:sysClr>
                </a:solidFill>
                <a:latin typeface="Segoe UI"/>
              </a:rPr>
              <a:t>Statistics and trends of the current health of your employees can then be established.</a:t>
            </a:r>
          </a:p>
          <a:p>
            <a:pPr marL="285750" indent="-285750" fontAlgn="auto">
              <a:spcAft>
                <a:spcPts val="0"/>
              </a:spcAft>
              <a:buFont typeface="Wingdings" panose="05000000000000000000" pitchFamily="2" charset="2"/>
              <a:buChar char="q"/>
              <a:defRPr/>
            </a:pPr>
            <a:r>
              <a:rPr lang="en-US" sz="2000" dirty="0">
                <a:solidFill>
                  <a:sysClr val="windowText" lastClr="000000">
                    <a:lumMod val="85000"/>
                    <a:lumOff val="15000"/>
                  </a:sysClr>
                </a:solidFill>
                <a:latin typeface="Segoe UI"/>
              </a:rPr>
              <a:t>Depending on the results, future health campaigns and health initiatives can also be established. </a:t>
            </a:r>
          </a:p>
          <a:p>
            <a:pPr fontAlgn="auto">
              <a:spcAft>
                <a:spcPts val="0"/>
              </a:spcAft>
              <a:defRPr/>
            </a:pPr>
            <a:endParaRPr lang="en-US" sz="1600" dirty="0">
              <a:solidFill>
                <a:sysClr val="windowText" lastClr="000000">
                  <a:lumMod val="85000"/>
                  <a:lumOff val="15000"/>
                </a:sysClr>
              </a:solidFill>
            </a:endParaRPr>
          </a:p>
        </p:txBody>
      </p:sp>
      <p:pic>
        <p:nvPicPr>
          <p:cNvPr id="9" name="Picture 8" descr="heart-for-email (3).jpg"/>
          <p:cNvPicPr>
            <a:picLocks noChangeAspect="1"/>
          </p:cNvPicPr>
          <p:nvPr/>
        </p:nvPicPr>
        <p:blipFill>
          <a:blip r:embed="rId2" cstate="print"/>
          <a:stretch>
            <a:fillRect/>
          </a:stretch>
        </p:blipFill>
        <p:spPr>
          <a:xfrm>
            <a:off x="9347358" y="5468180"/>
            <a:ext cx="1254144" cy="1070732"/>
          </a:xfrm>
          <a:prstGeom prst="rect">
            <a:avLst/>
          </a:prstGeom>
        </p:spPr>
      </p:pic>
    </p:spTree>
    <p:extLst>
      <p:ext uri="{BB962C8B-B14F-4D97-AF65-F5344CB8AC3E}">
        <p14:creationId xmlns:p14="http://schemas.microsoft.com/office/powerpoint/2010/main" val="213914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8"/>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7" name="Slide Number Placeholder 6"/>
          <p:cNvSpPr>
            <a:spLocks noGrp="1"/>
          </p:cNvSpPr>
          <p:nvPr>
            <p:ph type="sldNum" sz="quarter" idx="19"/>
          </p:nvPr>
        </p:nvSpPr>
        <p:spPr/>
        <p:txBody>
          <a:bodyPr/>
          <a:lstStyle/>
          <a:p>
            <a:pPr>
              <a:defRPr/>
            </a:pPr>
            <a:fld id="{19EA765C-CD49-4BDB-A592-436F34D48239}" type="slidenum">
              <a:rPr lang="en-US" smtClean="0">
                <a:solidFill>
                  <a:prstClr val="black"/>
                </a:solidFill>
              </a:rPr>
              <a:pPr>
                <a:defRPr/>
              </a:pPr>
              <a:t>3</a:t>
            </a:fld>
            <a:endParaRPr lang="en-US" dirty="0">
              <a:solidFill>
                <a:prstClr val="black"/>
              </a:solidFill>
            </a:endParaRPr>
          </a:p>
        </p:txBody>
      </p:sp>
      <p:sp>
        <p:nvSpPr>
          <p:cNvPr id="8" name="Title 1"/>
          <p:cNvSpPr>
            <a:spLocks noGrp="1"/>
          </p:cNvSpPr>
          <p:nvPr>
            <p:ph type="title"/>
          </p:nvPr>
        </p:nvSpPr>
        <p:spPr/>
        <p:txBody>
          <a:bodyPr/>
          <a:lstStyle/>
          <a:p>
            <a:pPr algn="ctr"/>
            <a:r>
              <a:rPr lang="en-GB" dirty="0"/>
              <a:t>Example of Health Screening Schedule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003" y="1319614"/>
            <a:ext cx="8688012" cy="3858163"/>
          </a:xfrm>
          <a:prstGeom prst="rect">
            <a:avLst/>
          </a:prstGeom>
        </p:spPr>
      </p:pic>
    </p:spTree>
    <p:extLst>
      <p:ext uri="{BB962C8B-B14F-4D97-AF65-F5344CB8AC3E}">
        <p14:creationId xmlns:p14="http://schemas.microsoft.com/office/powerpoint/2010/main" val="339981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5" name="Slide Number Placeholder 4"/>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4</a:t>
            </a:fld>
            <a:endParaRPr lang="en-US" dirty="0">
              <a:solidFill>
                <a:prstClr val="black"/>
              </a:solidFill>
            </a:endParaRPr>
          </a:p>
        </p:txBody>
      </p:sp>
      <p:sp>
        <p:nvSpPr>
          <p:cNvPr id="6" name="Title 1"/>
          <p:cNvSpPr>
            <a:spLocks noGrp="1"/>
          </p:cNvSpPr>
          <p:nvPr>
            <p:ph type="title"/>
          </p:nvPr>
        </p:nvSpPr>
        <p:spPr/>
        <p:txBody>
          <a:bodyPr/>
          <a:lstStyle/>
          <a:p>
            <a:pPr algn="ctr"/>
            <a:r>
              <a:rPr lang="en-GB" dirty="0"/>
              <a:t>Benefits</a:t>
            </a:r>
          </a:p>
        </p:txBody>
      </p:sp>
      <p:sp>
        <p:nvSpPr>
          <p:cNvPr id="7" name="Content Placeholder 2"/>
          <p:cNvSpPr txBox="1">
            <a:spLocks/>
          </p:cNvSpPr>
          <p:nvPr/>
        </p:nvSpPr>
        <p:spPr>
          <a:xfrm>
            <a:off x="1989930" y="1384927"/>
            <a:ext cx="8229600" cy="4343236"/>
          </a:xfrm>
          <a:prstGeom prst="rect">
            <a:avLst/>
          </a:prstGeom>
        </p:spPr>
        <p:txBody>
          <a:bodyPr vert="horz" lIns="91440" tIns="45720" rIns="91440" bIns="45720" rtlCol="0">
            <a:normAutofit/>
          </a:bodyPr>
          <a:lstStyle>
            <a:lvl1pPr marL="280966" indent="-280966" algn="l" defTabSz="914325" rtl="0" eaLnBrk="1" latinLnBrk="0" hangingPunct="1">
              <a:spcBef>
                <a:spcPct val="20000"/>
              </a:spcBef>
              <a:buSzPct val="80000"/>
              <a:buFontTx/>
              <a:buBlip>
                <a:blip r:embed="rId2"/>
              </a:buBlip>
              <a:defRPr sz="1999" kern="1200">
                <a:solidFill>
                  <a:schemeClr val="tx1">
                    <a:lumMod val="85000"/>
                    <a:lumOff val="15000"/>
                  </a:schemeClr>
                </a:solidFill>
                <a:latin typeface="Arial" pitchFamily="34" charset="0"/>
                <a:ea typeface="+mn-ea"/>
                <a:cs typeface="Arial" pitchFamily="34" charset="0"/>
              </a:defRPr>
            </a:lvl1pPr>
            <a:lvl2pPr marL="742889" indent="-285727" algn="l" defTabSz="914325" rtl="0" eaLnBrk="1" latinLnBrk="0" hangingPunct="1">
              <a:spcBef>
                <a:spcPct val="20000"/>
              </a:spcBef>
              <a:buSzPct val="80000"/>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2pPr>
            <a:lvl3pPr marL="1142907" indent="-228582" algn="l" defTabSz="914325" rtl="0" eaLnBrk="1" latinLnBrk="0" hangingPunct="1">
              <a:spcBef>
                <a:spcPct val="20000"/>
              </a:spcBef>
              <a:buSzPct val="80000"/>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070" indent="-228582" algn="l" defTabSz="914325" rtl="0" eaLnBrk="1" latinLnBrk="0" hangingPunct="1">
              <a:spcBef>
                <a:spcPct val="20000"/>
              </a:spcBef>
              <a:buSzPct val="80000"/>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233" indent="-228582" algn="l" defTabSz="914325" rtl="0" eaLnBrk="1" latinLnBrk="0" hangingPunct="1">
              <a:spcBef>
                <a:spcPct val="20000"/>
              </a:spcBef>
              <a:buSzPct val="80000"/>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396"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559"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721"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884"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fontAlgn="auto">
              <a:spcAft>
                <a:spcPts val="0"/>
              </a:spcAft>
              <a:buFont typeface="Wingdings" panose="05000000000000000000" pitchFamily="2" charset="2"/>
              <a:buChar char="q"/>
              <a:defRPr/>
            </a:pPr>
            <a:r>
              <a:rPr lang="en-GB" dirty="0">
                <a:solidFill>
                  <a:sysClr val="windowText" lastClr="000000">
                    <a:lumMod val="85000"/>
                    <a:lumOff val="15000"/>
                  </a:sysClr>
                </a:solidFill>
                <a:latin typeface="Segoe UI"/>
              </a:rPr>
              <a:t>Help’s identify potential health problems at an early stage, allowing interventions to be put into place.</a:t>
            </a:r>
          </a:p>
          <a:p>
            <a:pPr fontAlgn="auto">
              <a:spcAft>
                <a:spcPts val="0"/>
              </a:spcAft>
              <a:buFont typeface="Wingdings" panose="05000000000000000000" pitchFamily="2" charset="2"/>
              <a:buChar char="q"/>
              <a:defRPr/>
            </a:pPr>
            <a:r>
              <a:rPr lang="en-GB" dirty="0">
                <a:solidFill>
                  <a:sysClr val="windowText" lastClr="000000">
                    <a:lumMod val="85000"/>
                    <a:lumOff val="15000"/>
                  </a:sysClr>
                </a:solidFill>
                <a:latin typeface="Segoe UI"/>
              </a:rPr>
              <a:t>Feedback on which health areas may need more attention for future health campaigns. </a:t>
            </a:r>
          </a:p>
          <a:p>
            <a:pPr fontAlgn="auto">
              <a:spcAft>
                <a:spcPts val="0"/>
              </a:spcAft>
              <a:buFont typeface="Wingdings" panose="05000000000000000000" pitchFamily="2" charset="2"/>
              <a:buChar char="q"/>
              <a:defRPr/>
            </a:pPr>
            <a:r>
              <a:rPr lang="en-GB" dirty="0">
                <a:solidFill>
                  <a:sysClr val="windowText" lastClr="000000">
                    <a:lumMod val="85000"/>
                    <a:lumOff val="15000"/>
                  </a:sysClr>
                </a:solidFill>
                <a:latin typeface="Segoe UI"/>
              </a:rPr>
              <a:t>Early intervention through individual health profiles and health campaigns leads to: increased productivity, decreased sickness &amp; absence, and increases retention of staff. </a:t>
            </a:r>
          </a:p>
          <a:p>
            <a:pPr fontAlgn="auto">
              <a:spcAft>
                <a:spcPts val="0"/>
              </a:spcAft>
              <a:buFont typeface="Wingdings" panose="05000000000000000000" pitchFamily="2" charset="2"/>
              <a:buChar char="q"/>
              <a:defRPr/>
            </a:pPr>
            <a:r>
              <a:rPr lang="en-GB" dirty="0">
                <a:solidFill>
                  <a:sysClr val="windowText" lastClr="000000">
                    <a:lumMod val="85000"/>
                    <a:lumOff val="15000"/>
                  </a:sysClr>
                </a:solidFill>
                <a:latin typeface="Segoe UI"/>
              </a:rPr>
              <a:t>Health screening on-site, incredibly convenient for all staff.</a:t>
            </a:r>
          </a:p>
          <a:p>
            <a:pPr fontAlgn="auto">
              <a:spcAft>
                <a:spcPts val="0"/>
              </a:spcAft>
              <a:buFont typeface="Wingdings" panose="05000000000000000000" pitchFamily="2" charset="2"/>
              <a:buChar char="q"/>
              <a:defRPr/>
            </a:pPr>
            <a:r>
              <a:rPr lang="en-GB" dirty="0">
                <a:solidFill>
                  <a:sysClr val="windowText" lastClr="000000">
                    <a:lumMod val="85000"/>
                    <a:lumOff val="15000"/>
                  </a:sysClr>
                </a:solidFill>
                <a:latin typeface="Segoe UI"/>
              </a:rPr>
              <a:t>Demonstrates to employees that their health and well-being is important to the company. </a:t>
            </a:r>
          </a:p>
          <a:p>
            <a:pPr fontAlgn="auto">
              <a:spcAft>
                <a:spcPts val="0"/>
              </a:spcAft>
              <a:buFont typeface="Wingdings" panose="05000000000000000000" pitchFamily="2" charset="2"/>
              <a:buChar char="q"/>
              <a:defRPr/>
            </a:pPr>
            <a:r>
              <a:rPr lang="en-GB" dirty="0">
                <a:solidFill>
                  <a:sysClr val="windowText" lastClr="000000">
                    <a:lumMod val="85000"/>
                    <a:lumOff val="15000"/>
                  </a:sysClr>
                </a:solidFill>
                <a:latin typeface="Segoe UI"/>
              </a:rPr>
              <a:t>Builds vital relationships with the employees and the healthy lifestyle advisor/nurses/OH team</a:t>
            </a:r>
            <a:r>
              <a:rPr lang="en-GB" dirty="0">
                <a:solidFill>
                  <a:sysClr val="windowText" lastClr="000000">
                    <a:lumMod val="85000"/>
                    <a:lumOff val="15000"/>
                  </a:sysClr>
                </a:solidFill>
              </a:rPr>
              <a:t>.</a:t>
            </a:r>
          </a:p>
        </p:txBody>
      </p:sp>
    </p:spTree>
    <p:extLst>
      <p:ext uri="{BB962C8B-B14F-4D97-AF65-F5344CB8AC3E}">
        <p14:creationId xmlns:p14="http://schemas.microsoft.com/office/powerpoint/2010/main" val="33695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5</a:t>
            </a:fld>
            <a:endParaRPr lang="en-US" dirty="0">
              <a:solidFill>
                <a:prstClr val="black"/>
              </a:solidFill>
            </a:endParaRPr>
          </a:p>
        </p:txBody>
      </p:sp>
      <p:sp>
        <p:nvSpPr>
          <p:cNvPr id="7" name="Title 1"/>
          <p:cNvSpPr txBox="1">
            <a:spLocks/>
          </p:cNvSpPr>
          <p:nvPr/>
        </p:nvSpPr>
        <p:spPr bwMode="auto">
          <a:xfrm>
            <a:off x="1788820" y="49449"/>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kern="1200" spc="-50" baseline="0">
                <a:solidFill>
                  <a:schemeClr val="tx1"/>
                </a:solidFill>
                <a:latin typeface="Segoe UI Semibold" panose="020B0702040204020203" pitchFamily="34" charset="0"/>
                <a:ea typeface="Tahoma" panose="020B0604030504040204" pitchFamily="34" charset="0"/>
                <a:cs typeface="Tahoma" panose="020B0604030504040204" pitchFamily="34" charset="0"/>
              </a:defRPr>
            </a:lvl1pPr>
            <a:lvl2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2pPr>
            <a:lvl3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3pPr>
            <a:lvl4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4pPr>
            <a:lvl5pPr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5pPr>
            <a:lvl6pPr marL="4572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6pPr>
            <a:lvl7pPr marL="9144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7pPr>
            <a:lvl8pPr marL="13716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8pPr>
            <a:lvl9pPr marL="1828800" algn="l" rtl="0" eaLnBrk="1" fontAlgn="base" hangingPunct="1">
              <a:lnSpc>
                <a:spcPct val="90000"/>
              </a:lnSpc>
              <a:spcBef>
                <a:spcPct val="0"/>
              </a:spcBef>
              <a:spcAft>
                <a:spcPct val="0"/>
              </a:spcAft>
              <a:defRPr sz="2000">
                <a:solidFill>
                  <a:schemeClr val="tx1"/>
                </a:solidFill>
                <a:latin typeface="Tahoma" panose="020B0604030504040204" pitchFamily="34" charset="0"/>
                <a:cs typeface="Tahoma" panose="020B0604030504040204" pitchFamily="34" charset="0"/>
              </a:defRPr>
            </a:lvl9pPr>
          </a:lstStyle>
          <a:p>
            <a:pPr algn="ctr"/>
            <a:r>
              <a:rPr lang="en-GB" dirty="0">
                <a:solidFill>
                  <a:prstClr val="black"/>
                </a:solidFill>
              </a:rPr>
              <a:t>The Screening </a:t>
            </a:r>
          </a:p>
        </p:txBody>
      </p:sp>
      <p:sp>
        <p:nvSpPr>
          <p:cNvPr id="10" name="Text Placeholder 5"/>
          <p:cNvSpPr>
            <a:spLocks noGrp="1"/>
          </p:cNvSpPr>
          <p:nvPr>
            <p:ph type="body" sz="quarter" idx="13"/>
          </p:nvPr>
        </p:nvSpPr>
        <p:spPr>
          <a:xfrm>
            <a:off x="735329" y="927922"/>
            <a:ext cx="11104563" cy="322263"/>
          </a:xfrm>
        </p:spPr>
        <p:txBody>
          <a:bodyPr/>
          <a:lstStyle/>
          <a:p>
            <a:r>
              <a:rPr lang="en-GB" sz="2000" b="1" i="0" dirty="0"/>
              <a:t>What is involved…</a:t>
            </a:r>
          </a:p>
        </p:txBody>
      </p:sp>
      <p:sp>
        <p:nvSpPr>
          <p:cNvPr id="12" name="Text Placeholder 4"/>
          <p:cNvSpPr txBox="1">
            <a:spLocks/>
          </p:cNvSpPr>
          <p:nvPr/>
        </p:nvSpPr>
        <p:spPr>
          <a:xfrm>
            <a:off x="1257240" y="1355309"/>
            <a:ext cx="9694980" cy="4804454"/>
          </a:xfrm>
          <a:prstGeom prst="rect">
            <a:avLst/>
          </a:prstGeom>
        </p:spPr>
        <p:txBody>
          <a:bodyPr vert="horz" lIns="91440" tIns="45720" rIns="91440" bIns="45720" rtlCol="0">
            <a:noAutofit/>
          </a:bodyPr>
          <a:lstStyle>
            <a:lvl1pPr marL="280966" indent="-280966" algn="l" defTabSz="914325" rtl="0" eaLnBrk="1" latinLnBrk="0" hangingPunct="1">
              <a:spcBef>
                <a:spcPct val="20000"/>
              </a:spcBef>
              <a:buSzPct val="80000"/>
              <a:buFont typeface="Arial" pitchFamily="34" charset="0"/>
              <a:buNone/>
              <a:defRPr sz="1000" b="0" i="0" kern="1200">
                <a:solidFill>
                  <a:schemeClr val="tx1">
                    <a:lumMod val="85000"/>
                    <a:lumOff val="15000"/>
                  </a:schemeClr>
                </a:solidFill>
                <a:latin typeface="Arial" pitchFamily="34" charset="0"/>
                <a:ea typeface="+mn-ea"/>
                <a:cs typeface="Arial" pitchFamily="34" charset="0"/>
              </a:defRPr>
            </a:lvl1pPr>
            <a:lvl2pPr marL="742889" indent="-285727" algn="l" defTabSz="914325" rtl="0" eaLnBrk="1" latinLnBrk="0" hangingPunct="1">
              <a:spcBef>
                <a:spcPct val="20000"/>
              </a:spcBef>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2pPr>
            <a:lvl3pPr marL="1142907" indent="-228582" algn="l" defTabSz="914325"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070" indent="-228582" algn="l" defTabSz="914325"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233" indent="-228582" algn="l" defTabSz="914325"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396"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559"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721"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884"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342900" indent="-342900" fontAlgn="auto">
              <a:spcAft>
                <a:spcPts val="0"/>
              </a:spcAft>
              <a:buFont typeface="Wingdings" panose="05000000000000000000" pitchFamily="2" charset="2"/>
              <a:buChar char="q"/>
              <a:defRPr/>
            </a:pPr>
            <a:r>
              <a:rPr lang="en-GB" sz="2000" dirty="0">
                <a:solidFill>
                  <a:sysClr val="windowText" lastClr="000000">
                    <a:lumMod val="85000"/>
                    <a:lumOff val="15000"/>
                  </a:sysClr>
                </a:solidFill>
                <a:latin typeface="Segoe UI"/>
              </a:rPr>
              <a:t>Before the health checks, TL for the shift completes a booking sheet allocating 10 minute time slots to employees who wanted a health check.</a:t>
            </a:r>
          </a:p>
          <a:p>
            <a:pPr marL="342900" indent="-342900" fontAlgn="auto">
              <a:spcAft>
                <a:spcPts val="0"/>
              </a:spcAft>
              <a:buFont typeface="Wingdings" panose="05000000000000000000" pitchFamily="2" charset="2"/>
              <a:buChar char="q"/>
              <a:defRPr/>
            </a:pPr>
            <a:r>
              <a:rPr lang="en-GB" sz="2000" dirty="0">
                <a:solidFill>
                  <a:sysClr val="windowText" lastClr="000000">
                    <a:lumMod val="85000"/>
                    <a:lumOff val="15000"/>
                  </a:sysClr>
                </a:solidFill>
                <a:latin typeface="Segoe UI"/>
              </a:rPr>
              <a:t>Within the 10 minute slot, 15 different health markers are checked:</a:t>
            </a:r>
          </a:p>
          <a:p>
            <a:pPr marL="0" indent="0" fontAlgn="auto">
              <a:spcAft>
                <a:spcPts val="0"/>
              </a:spcAft>
              <a:defRPr/>
            </a:pPr>
            <a:r>
              <a:rPr lang="en-GB" sz="1600" dirty="0">
                <a:solidFill>
                  <a:sysClr val="windowText" lastClr="000000">
                    <a:lumMod val="85000"/>
                    <a:lumOff val="15000"/>
                  </a:sysClr>
                </a:solidFill>
                <a:latin typeface="Segoe UI"/>
              </a:rPr>
              <a:t>-  Height</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Weight</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BMI</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Body Fat Percentage</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Hydration</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Bone Mineral Mass</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Visceral Fats (Internal Fats that surround vital organs)</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Metabolic Age </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Blood Pressure </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Resting Pulse</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Blood Glucose (Diabetes)</a:t>
            </a:r>
          </a:p>
          <a:p>
            <a:pPr marL="171450" indent="-171450" fontAlgn="auto">
              <a:spcAft>
                <a:spcPts val="0"/>
              </a:spcAft>
              <a:buFontTx/>
              <a:buChar char="-"/>
              <a:defRPr/>
            </a:pPr>
            <a:r>
              <a:rPr lang="en-GB" sz="1600" dirty="0">
                <a:solidFill>
                  <a:sysClr val="windowText" lastClr="000000">
                    <a:lumMod val="85000"/>
                    <a:lumOff val="15000"/>
                  </a:sysClr>
                </a:solidFill>
                <a:latin typeface="Segoe UI"/>
              </a:rPr>
              <a:t>Full Lipid Panel (Cholesterol) (4 readings – Total Cholesterol, HDL, LDL, Triglycerides) </a:t>
            </a:r>
          </a:p>
          <a:p>
            <a:pPr marL="171450" indent="-171450" fontAlgn="auto">
              <a:spcAft>
                <a:spcPts val="0"/>
              </a:spcAft>
              <a:buFont typeface="Wingdings" panose="05000000000000000000" pitchFamily="2" charset="2"/>
              <a:buChar char="§"/>
              <a:defRPr/>
            </a:pPr>
            <a:endParaRPr lang="en-GB" dirty="0">
              <a:solidFill>
                <a:sysClr val="windowText" lastClr="000000">
                  <a:lumMod val="85000"/>
                  <a:lumOff val="15000"/>
                </a:sysClr>
              </a:solidFill>
            </a:endParaRPr>
          </a:p>
          <a:p>
            <a:pPr marL="171450" indent="-171450" fontAlgn="auto">
              <a:spcAft>
                <a:spcPts val="0"/>
              </a:spcAft>
              <a:buFont typeface="Wingdings" panose="05000000000000000000" pitchFamily="2" charset="2"/>
              <a:buChar char="§"/>
              <a:defRPr/>
            </a:pPr>
            <a:endParaRPr lang="en-GB" dirty="0">
              <a:solidFill>
                <a:sysClr val="windowText" lastClr="000000">
                  <a:lumMod val="85000"/>
                  <a:lumOff val="15000"/>
                </a:sysClr>
              </a:solidFill>
            </a:endParaRPr>
          </a:p>
          <a:p>
            <a:pPr marL="171450" indent="-171450" fontAlgn="auto">
              <a:spcAft>
                <a:spcPts val="0"/>
              </a:spcAft>
              <a:buFontTx/>
              <a:buChar char="-"/>
              <a:defRPr/>
            </a:pPr>
            <a:endParaRPr lang="en-GB" dirty="0">
              <a:solidFill>
                <a:sysClr val="windowText" lastClr="000000">
                  <a:lumMod val="85000"/>
                  <a:lumOff val="15000"/>
                </a:sysClr>
              </a:solidFill>
            </a:endParaRPr>
          </a:p>
        </p:txBody>
      </p:sp>
      <p:pic>
        <p:nvPicPr>
          <p:cNvPr id="8" name="Content Placeholder 26" descr="C:\Documents and Settings\psullivan\Local Settings\Temporary Internet Files\Content.IE5\25LZM6AA\MPj04230130000[1].jpg"/>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132320" y="2669741"/>
            <a:ext cx="3336574" cy="25040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4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6</a:t>
            </a:fld>
            <a:endParaRPr lang="en-US" dirty="0">
              <a:solidFill>
                <a:prstClr val="black"/>
              </a:solidFill>
            </a:endParaRPr>
          </a:p>
        </p:txBody>
      </p:sp>
      <p:sp>
        <p:nvSpPr>
          <p:cNvPr id="7" name="Title 1"/>
          <p:cNvSpPr>
            <a:spLocks noGrp="1"/>
          </p:cNvSpPr>
          <p:nvPr>
            <p:ph type="title"/>
          </p:nvPr>
        </p:nvSpPr>
        <p:spPr/>
        <p:txBody>
          <a:bodyPr/>
          <a:lstStyle/>
          <a:p>
            <a:pPr algn="ctr"/>
            <a:r>
              <a:rPr lang="en-GB" dirty="0"/>
              <a:t>The Screening cont.… </a:t>
            </a:r>
          </a:p>
        </p:txBody>
      </p:sp>
      <p:sp>
        <p:nvSpPr>
          <p:cNvPr id="8" name="Text Placeholder 5"/>
          <p:cNvSpPr>
            <a:spLocks noGrp="1"/>
          </p:cNvSpPr>
          <p:nvPr>
            <p:ph type="body" sz="quarter" idx="13"/>
          </p:nvPr>
        </p:nvSpPr>
        <p:spPr/>
        <p:txBody>
          <a:bodyPr/>
          <a:lstStyle/>
          <a:p>
            <a:r>
              <a:rPr lang="en-GB" sz="2000" b="1" i="0" dirty="0"/>
              <a:t>What is involved…</a:t>
            </a:r>
          </a:p>
        </p:txBody>
      </p:sp>
      <p:sp>
        <p:nvSpPr>
          <p:cNvPr id="9" name="Text Placeholder 4"/>
          <p:cNvSpPr txBox="1">
            <a:spLocks/>
          </p:cNvSpPr>
          <p:nvPr/>
        </p:nvSpPr>
        <p:spPr>
          <a:xfrm>
            <a:off x="552449" y="1183391"/>
            <a:ext cx="5652408" cy="5073717"/>
          </a:xfrm>
          <a:prstGeom prst="rect">
            <a:avLst/>
          </a:prstGeom>
        </p:spPr>
        <p:txBody>
          <a:bodyPr vert="horz" lIns="91440" tIns="45720" rIns="91440" bIns="45720" rtlCol="0">
            <a:noAutofit/>
          </a:bodyPr>
          <a:lstStyle>
            <a:lvl1pPr marL="280966" indent="-280966" algn="l" defTabSz="914325" rtl="0" eaLnBrk="1" latinLnBrk="0" hangingPunct="1">
              <a:spcBef>
                <a:spcPct val="20000"/>
              </a:spcBef>
              <a:buSzPct val="80000"/>
              <a:buFont typeface="Arial" pitchFamily="34" charset="0"/>
              <a:buNone/>
              <a:defRPr sz="1000" b="0" i="0" kern="1200">
                <a:solidFill>
                  <a:schemeClr val="tx1">
                    <a:lumMod val="85000"/>
                    <a:lumOff val="15000"/>
                  </a:schemeClr>
                </a:solidFill>
                <a:latin typeface="Arial" pitchFamily="34" charset="0"/>
                <a:ea typeface="+mn-ea"/>
                <a:cs typeface="Arial" pitchFamily="34" charset="0"/>
              </a:defRPr>
            </a:lvl1pPr>
            <a:lvl2pPr marL="742889" indent="-285727" algn="l" defTabSz="914325" rtl="0" eaLnBrk="1" latinLnBrk="0" hangingPunct="1">
              <a:spcBef>
                <a:spcPct val="20000"/>
              </a:spcBef>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2pPr>
            <a:lvl3pPr marL="1142907" indent="-228582" algn="l" defTabSz="914325" rtl="0" eaLnBrk="1" latinLnBrk="0" hangingPunct="1">
              <a:spcBef>
                <a:spcPct val="20000"/>
              </a:spcBef>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070" indent="-228582" algn="l" defTabSz="914325"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233" indent="-228582" algn="l" defTabSz="914325" rtl="0" eaLnBrk="1" latinLnBrk="0" hangingPunct="1">
              <a:spcBef>
                <a:spcPct val="20000"/>
              </a:spcBef>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396"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559"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721"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884"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342900" indent="-342900" fontAlgn="auto">
              <a:spcAft>
                <a:spcPts val="0"/>
              </a:spcAft>
              <a:buFont typeface="Wingdings" panose="05000000000000000000" pitchFamily="2" charset="2"/>
              <a:buChar char="q"/>
              <a:defRPr/>
            </a:pPr>
            <a:r>
              <a:rPr lang="en-GB" sz="2000" dirty="0">
                <a:solidFill>
                  <a:sysClr val="windowText" lastClr="000000">
                    <a:lumMod val="85000"/>
                    <a:lumOff val="15000"/>
                  </a:sysClr>
                </a:solidFill>
                <a:latin typeface="Segoe UI"/>
              </a:rPr>
              <a:t>Each employee given all of the results there and then via the health check assessment form whereby they can take away a copy of their results.</a:t>
            </a:r>
          </a:p>
          <a:p>
            <a:pPr marL="342900" indent="-342900" fontAlgn="auto">
              <a:spcAft>
                <a:spcPts val="0"/>
              </a:spcAft>
              <a:buFont typeface="Wingdings" panose="05000000000000000000" pitchFamily="2" charset="2"/>
              <a:buChar char="q"/>
              <a:defRPr/>
            </a:pPr>
            <a:r>
              <a:rPr lang="en-GB" sz="2000" dirty="0">
                <a:solidFill>
                  <a:sysClr val="windowText" lastClr="000000">
                    <a:lumMod val="85000"/>
                    <a:lumOff val="15000"/>
                  </a:sysClr>
                </a:solidFill>
                <a:latin typeface="Segoe UI"/>
              </a:rPr>
              <a:t>They will also be given any necessary advice or leaflets to help them change some of their results if need be (information on lowering cholesterol etc.). </a:t>
            </a:r>
          </a:p>
          <a:p>
            <a:pPr marL="342900" indent="-342900" fontAlgn="auto">
              <a:spcAft>
                <a:spcPts val="0"/>
              </a:spcAft>
              <a:buFont typeface="Wingdings" panose="05000000000000000000" pitchFamily="2" charset="2"/>
              <a:buChar char="q"/>
              <a:defRPr/>
            </a:pPr>
            <a:r>
              <a:rPr lang="en-GB" sz="2000" dirty="0">
                <a:solidFill>
                  <a:sysClr val="windowText" lastClr="000000">
                    <a:lumMod val="85000"/>
                    <a:lumOff val="15000"/>
                  </a:sysClr>
                </a:solidFill>
                <a:latin typeface="Segoe UI"/>
              </a:rPr>
              <a:t>If their results have come back with 3 or more red results, they will be offered to book a healthy lifestyle advice appointment to seek further support and attention.</a:t>
            </a:r>
          </a:p>
          <a:p>
            <a:pPr marL="171450" indent="-171450" fontAlgn="auto">
              <a:spcAft>
                <a:spcPts val="0"/>
              </a:spcAft>
              <a:buFont typeface="Wingdings" panose="05000000000000000000" pitchFamily="2" charset="2"/>
              <a:buChar char="§"/>
              <a:defRPr/>
            </a:pPr>
            <a:endParaRPr lang="en-GB" dirty="0">
              <a:solidFill>
                <a:sysClr val="windowText" lastClr="000000">
                  <a:lumMod val="85000"/>
                  <a:lumOff val="15000"/>
                </a:sysClr>
              </a:solidFill>
            </a:endParaRPr>
          </a:p>
          <a:p>
            <a:pPr marL="171450" indent="-171450" fontAlgn="auto">
              <a:spcAft>
                <a:spcPts val="0"/>
              </a:spcAft>
              <a:buFont typeface="Wingdings" panose="05000000000000000000" pitchFamily="2" charset="2"/>
              <a:buChar char="§"/>
              <a:defRPr/>
            </a:pPr>
            <a:endParaRPr lang="en-GB" dirty="0">
              <a:solidFill>
                <a:sysClr val="windowText" lastClr="000000">
                  <a:lumMod val="85000"/>
                  <a:lumOff val="15000"/>
                </a:sysClr>
              </a:solidFill>
            </a:endParaRPr>
          </a:p>
          <a:p>
            <a:pPr marL="171450" indent="-171450" fontAlgn="auto">
              <a:spcAft>
                <a:spcPts val="0"/>
              </a:spcAft>
              <a:buFontTx/>
              <a:buChar char="-"/>
              <a:defRPr/>
            </a:pPr>
            <a:endParaRPr lang="en-GB" dirty="0">
              <a:solidFill>
                <a:sysClr val="windowText" lastClr="000000">
                  <a:lumMod val="85000"/>
                  <a:lumOff val="15000"/>
                </a:sysClr>
              </a:solidFill>
            </a:endParaRPr>
          </a:p>
        </p:txBody>
      </p:sp>
      <p:sp>
        <p:nvSpPr>
          <p:cNvPr id="4" name="Rectangle 3"/>
          <p:cNvSpPr/>
          <p:nvPr/>
        </p:nvSpPr>
        <p:spPr>
          <a:xfrm>
            <a:off x="6204857" y="1296295"/>
            <a:ext cx="5643154" cy="646331"/>
          </a:xfrm>
          <a:prstGeom prst="rect">
            <a:avLst/>
          </a:prstGeom>
        </p:spPr>
        <p:txBody>
          <a:bodyPr wrap="square">
            <a:spAutoFit/>
          </a:bodyPr>
          <a:lstStyle/>
          <a:p>
            <a:r>
              <a:rPr lang="en-US" dirty="0">
                <a:solidFill>
                  <a:schemeClr val="tx1">
                    <a:lumMod val="65000"/>
                    <a:lumOff val="35000"/>
                  </a:schemeClr>
                </a:solidFill>
                <a:latin typeface="Segoe UI Symbol" panose="020B0502040204020203" pitchFamily="34" charset="0"/>
                <a:ea typeface="Segoe UI Symbol" panose="020B0502040204020203" pitchFamily="34" charset="0"/>
              </a:rPr>
              <a:t>Almost 40 percent of employees at Kitts Green participated </a:t>
            </a:r>
          </a:p>
        </p:txBody>
      </p:sp>
      <p:sp>
        <p:nvSpPr>
          <p:cNvPr id="10" name="AutoShape 2" descr="Image result for free image of people getting blood work d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Image result for free image of people getting blood work do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2"/>
          <a:stretch>
            <a:fillRect/>
          </a:stretch>
        </p:blipFill>
        <p:spPr>
          <a:xfrm>
            <a:off x="6389960" y="2233914"/>
            <a:ext cx="5044803" cy="3363202"/>
          </a:xfrm>
          <a:prstGeom prst="rect">
            <a:avLst/>
          </a:prstGeom>
        </p:spPr>
      </p:pic>
    </p:spTree>
    <p:extLst>
      <p:ext uri="{BB962C8B-B14F-4D97-AF65-F5344CB8AC3E}">
        <p14:creationId xmlns:p14="http://schemas.microsoft.com/office/powerpoint/2010/main" val="1651175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7</a:t>
            </a:fld>
            <a:endParaRPr lang="en-US" dirty="0">
              <a:solidFill>
                <a:prstClr val="black"/>
              </a:solidFill>
            </a:endParaRPr>
          </a:p>
        </p:txBody>
      </p:sp>
      <p:sp>
        <p:nvSpPr>
          <p:cNvPr id="7" name="Title 1"/>
          <p:cNvSpPr>
            <a:spLocks noGrp="1"/>
          </p:cNvSpPr>
          <p:nvPr>
            <p:ph type="title"/>
          </p:nvPr>
        </p:nvSpPr>
        <p:spPr/>
        <p:txBody>
          <a:bodyPr/>
          <a:lstStyle/>
          <a:p>
            <a:pPr algn="ctr"/>
            <a:r>
              <a:rPr lang="en-GB" dirty="0"/>
              <a:t>Screening Equipment </a:t>
            </a:r>
          </a:p>
        </p:txBody>
      </p:sp>
      <p:sp>
        <p:nvSpPr>
          <p:cNvPr id="8" name="Text Placeholder 5"/>
          <p:cNvSpPr>
            <a:spLocks noGrp="1"/>
          </p:cNvSpPr>
          <p:nvPr>
            <p:ph type="body" sz="quarter" idx="13"/>
          </p:nvPr>
        </p:nvSpPr>
        <p:spPr/>
        <p:txBody>
          <a:bodyPr/>
          <a:lstStyle/>
          <a:p>
            <a:r>
              <a:rPr lang="en-GB" sz="2000" b="1" i="0" dirty="0">
                <a:solidFill>
                  <a:srgbClr val="36C1D2"/>
                </a:solidFill>
              </a:rPr>
              <a:t>What’s needed… </a:t>
            </a:r>
          </a:p>
        </p:txBody>
      </p:sp>
      <p:sp>
        <p:nvSpPr>
          <p:cNvPr id="9" name="Content Placeholder 2"/>
          <p:cNvSpPr txBox="1">
            <a:spLocks/>
          </p:cNvSpPr>
          <p:nvPr/>
        </p:nvSpPr>
        <p:spPr>
          <a:xfrm>
            <a:off x="1186143" y="1349607"/>
            <a:ext cx="9837173" cy="4854188"/>
          </a:xfrm>
          <a:prstGeom prst="rect">
            <a:avLst/>
          </a:prstGeom>
        </p:spPr>
        <p:txBody>
          <a:bodyPr vert="horz" lIns="91440" tIns="45720" rIns="91440" bIns="45720" rtlCol="0">
            <a:normAutofit fontScale="92500" lnSpcReduction="20000"/>
          </a:bodyPr>
          <a:lstStyle>
            <a:lvl1pPr marL="280966" indent="-280966" algn="l" defTabSz="914325" rtl="0" eaLnBrk="1" latinLnBrk="0" hangingPunct="1">
              <a:spcBef>
                <a:spcPct val="20000"/>
              </a:spcBef>
              <a:buSzPct val="80000"/>
              <a:buFontTx/>
              <a:buBlip>
                <a:blip r:embed="rId2"/>
              </a:buBlip>
              <a:defRPr sz="1999" kern="1200">
                <a:solidFill>
                  <a:schemeClr val="tx1">
                    <a:lumMod val="85000"/>
                    <a:lumOff val="15000"/>
                  </a:schemeClr>
                </a:solidFill>
                <a:latin typeface="Arial" pitchFamily="34" charset="0"/>
                <a:ea typeface="+mn-ea"/>
                <a:cs typeface="Arial" pitchFamily="34" charset="0"/>
              </a:defRPr>
            </a:lvl1pPr>
            <a:lvl2pPr marL="742889" indent="-285727" algn="l" defTabSz="914325" rtl="0" eaLnBrk="1" latinLnBrk="0" hangingPunct="1">
              <a:spcBef>
                <a:spcPct val="20000"/>
              </a:spcBef>
              <a:buSzPct val="80000"/>
              <a:buFont typeface="Wingdings" pitchFamily="2" charset="2"/>
              <a:buChar char="§"/>
              <a:defRPr sz="1800" kern="1200">
                <a:solidFill>
                  <a:schemeClr val="tx1">
                    <a:lumMod val="85000"/>
                    <a:lumOff val="15000"/>
                  </a:schemeClr>
                </a:solidFill>
                <a:latin typeface="Arial" pitchFamily="34" charset="0"/>
                <a:ea typeface="+mn-ea"/>
                <a:cs typeface="Arial" pitchFamily="34" charset="0"/>
              </a:defRPr>
            </a:lvl2pPr>
            <a:lvl3pPr marL="1142907" indent="-228582" algn="l" defTabSz="914325" rtl="0" eaLnBrk="1" latinLnBrk="0" hangingPunct="1">
              <a:spcBef>
                <a:spcPct val="20000"/>
              </a:spcBef>
              <a:buSzPct val="80000"/>
              <a:buFont typeface="Arial" pitchFamily="34" charset="0"/>
              <a:buChar char="•"/>
              <a:defRPr sz="1600" kern="1200">
                <a:solidFill>
                  <a:schemeClr val="tx1">
                    <a:lumMod val="85000"/>
                    <a:lumOff val="15000"/>
                  </a:schemeClr>
                </a:solidFill>
                <a:latin typeface="Arial" pitchFamily="34" charset="0"/>
                <a:ea typeface="+mn-ea"/>
                <a:cs typeface="Arial" pitchFamily="34" charset="0"/>
              </a:defRPr>
            </a:lvl3pPr>
            <a:lvl4pPr marL="1600070" indent="-228582" algn="l" defTabSz="914325" rtl="0" eaLnBrk="1" latinLnBrk="0" hangingPunct="1">
              <a:spcBef>
                <a:spcPct val="20000"/>
              </a:spcBef>
              <a:buSzPct val="80000"/>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4pPr>
            <a:lvl5pPr marL="2057233" indent="-228582" algn="l" defTabSz="914325" rtl="0" eaLnBrk="1" latinLnBrk="0" hangingPunct="1">
              <a:spcBef>
                <a:spcPct val="20000"/>
              </a:spcBef>
              <a:buSzPct val="80000"/>
              <a:buFont typeface="Arial" pitchFamily="34" charset="0"/>
              <a:buChar char="»"/>
              <a:defRPr sz="1400" kern="1200">
                <a:solidFill>
                  <a:schemeClr val="tx1">
                    <a:lumMod val="85000"/>
                    <a:lumOff val="15000"/>
                  </a:schemeClr>
                </a:solidFill>
                <a:latin typeface="Arial" pitchFamily="34" charset="0"/>
                <a:ea typeface="+mn-ea"/>
                <a:cs typeface="Arial" pitchFamily="34" charset="0"/>
              </a:defRPr>
            </a:lvl5pPr>
            <a:lvl6pPr marL="2514396"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1559"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8721"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884" indent="-228582" algn="l" defTabSz="914325"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Bio-electrical impendence analysis (Tanita or similar): These scales involve sending electrical signals through the soles of the feet and measures body composition via resistance with the water that’s in the body. Whilst there are other forms of apparatus to measure body composition (body fat in particular), these scales are invasive, quick, easy and give results from 9 different markers. </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Height Chart</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Finger Prick Test: Glucose Machine (Accutrend or similar), Cholesterol Machine which tells full lipid panel (Mission or similar), glucose test strips, lipid panel test strips, cotton buds, lancets (medium and extra strong), plasters, alcohol wipes and non-alcohol sanitising wipes.</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Blood Pressure Machine &amp; Various sized cuffs</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BMI chart to refer to </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Gloves </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Sharps Bin </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Clinical Waste Bags</a:t>
            </a:r>
          </a:p>
          <a:p>
            <a:pPr fontAlgn="auto">
              <a:spcAft>
                <a:spcPts val="0"/>
              </a:spcAft>
              <a:buFont typeface="Wingdings" panose="05000000000000000000" pitchFamily="2" charset="2"/>
              <a:buChar char="q"/>
              <a:defRPr/>
            </a:pPr>
            <a:r>
              <a:rPr lang="en-GB" sz="2200" dirty="0">
                <a:solidFill>
                  <a:sysClr val="windowText" lastClr="000000">
                    <a:lumMod val="85000"/>
                    <a:lumOff val="15000"/>
                  </a:sysClr>
                </a:solidFill>
                <a:latin typeface="Segoe UI"/>
              </a:rPr>
              <a:t>Alcohol Gel </a:t>
            </a:r>
          </a:p>
          <a:p>
            <a:pPr fontAlgn="auto">
              <a:spcAft>
                <a:spcPts val="0"/>
              </a:spcAft>
              <a:defRPr/>
            </a:pPr>
            <a:endParaRPr lang="en-GB" dirty="0">
              <a:solidFill>
                <a:sysClr val="windowText" lastClr="000000">
                  <a:lumMod val="85000"/>
                  <a:lumOff val="15000"/>
                </a:sysClr>
              </a:solidFill>
            </a:endParaRPr>
          </a:p>
        </p:txBody>
      </p:sp>
    </p:spTree>
    <p:extLst>
      <p:ext uri="{BB962C8B-B14F-4D97-AF65-F5344CB8AC3E}">
        <p14:creationId xmlns:p14="http://schemas.microsoft.com/office/powerpoint/2010/main" val="320723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8</a:t>
            </a:fld>
            <a:endParaRPr lang="en-US" dirty="0">
              <a:solidFill>
                <a:prstClr val="black"/>
              </a:solidFill>
            </a:endParaRPr>
          </a:p>
        </p:txBody>
      </p:sp>
      <p:sp>
        <p:nvSpPr>
          <p:cNvPr id="8" name="Title 1"/>
          <p:cNvSpPr>
            <a:spLocks noGrp="1"/>
          </p:cNvSpPr>
          <p:nvPr>
            <p:ph type="title"/>
          </p:nvPr>
        </p:nvSpPr>
        <p:spPr/>
        <p:txBody>
          <a:bodyPr/>
          <a:lstStyle/>
          <a:p>
            <a:pPr algn="ctr"/>
            <a:r>
              <a:rPr lang="en-GB" dirty="0"/>
              <a:t>The Set Up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318" y="2001542"/>
            <a:ext cx="3456384" cy="309634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3997" y="2008373"/>
            <a:ext cx="3507854" cy="3096344"/>
          </a:xfrm>
          <a:prstGeom prst="rect">
            <a:avLst/>
          </a:prstGeom>
        </p:spPr>
      </p:pic>
    </p:spTree>
    <p:extLst>
      <p:ext uri="{BB962C8B-B14F-4D97-AF65-F5344CB8AC3E}">
        <p14:creationId xmlns:p14="http://schemas.microsoft.com/office/powerpoint/2010/main" val="76764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pPr>
              <a:defRPr/>
            </a:pPr>
            <a:r>
              <a:rPr lang="en-US" dirty="0">
                <a:solidFill>
                  <a:prstClr val="black"/>
                </a:solidFill>
              </a:rPr>
              <a:t>Source/date last updated/contact person/mark as Confidential if appropriate  Example:  October QBR/October 12, 2016/John Smith/Confidential</a:t>
            </a:r>
          </a:p>
        </p:txBody>
      </p:sp>
      <p:sp>
        <p:nvSpPr>
          <p:cNvPr id="6" name="Slide Number Placeholder 5"/>
          <p:cNvSpPr>
            <a:spLocks noGrp="1"/>
          </p:cNvSpPr>
          <p:nvPr>
            <p:ph type="sldNum" sz="quarter" idx="15"/>
          </p:nvPr>
        </p:nvSpPr>
        <p:spPr/>
        <p:txBody>
          <a:bodyPr/>
          <a:lstStyle/>
          <a:p>
            <a:pPr>
              <a:defRPr/>
            </a:pPr>
            <a:fld id="{19EA765C-CD49-4BDB-A592-436F34D48239}" type="slidenum">
              <a:rPr lang="en-US" smtClean="0">
                <a:solidFill>
                  <a:prstClr val="black"/>
                </a:solidFill>
              </a:rPr>
              <a:pPr>
                <a:defRPr/>
              </a:pPr>
              <a:t>9</a:t>
            </a:fld>
            <a:endParaRPr lang="en-US" dirty="0">
              <a:solidFill>
                <a:prstClr val="black"/>
              </a:solidFill>
            </a:endParaRPr>
          </a:p>
        </p:txBody>
      </p:sp>
      <p:sp>
        <p:nvSpPr>
          <p:cNvPr id="7" name="Title 1"/>
          <p:cNvSpPr>
            <a:spLocks noGrp="1"/>
          </p:cNvSpPr>
          <p:nvPr>
            <p:ph type="title"/>
          </p:nvPr>
        </p:nvSpPr>
        <p:spPr/>
        <p:txBody>
          <a:bodyPr/>
          <a:lstStyle/>
          <a:p>
            <a:pPr algn="ctr"/>
            <a:r>
              <a:rPr lang="en-GB" dirty="0"/>
              <a:t>Health Check Assessment Form</a:t>
            </a:r>
          </a:p>
        </p:txBody>
      </p:sp>
      <p:sp>
        <p:nvSpPr>
          <p:cNvPr id="8" name="Text Placeholder 5"/>
          <p:cNvSpPr>
            <a:spLocks noGrp="1"/>
          </p:cNvSpPr>
          <p:nvPr>
            <p:ph type="body" sz="quarter" idx="13"/>
          </p:nvPr>
        </p:nvSpPr>
        <p:spPr/>
        <p:txBody>
          <a:bodyPr/>
          <a:lstStyle/>
          <a:p>
            <a:r>
              <a:rPr lang="en-GB" sz="2000" b="1" i="0" dirty="0">
                <a:solidFill>
                  <a:srgbClr val="36C1D2"/>
                </a:solidFill>
              </a:rPr>
              <a:t>Page 1</a:t>
            </a:r>
          </a:p>
        </p:txBody>
      </p:sp>
      <p:pic>
        <p:nvPicPr>
          <p:cNvPr id="3" name="Picture 2"/>
          <p:cNvPicPr>
            <a:picLocks noChangeAspect="1"/>
          </p:cNvPicPr>
          <p:nvPr/>
        </p:nvPicPr>
        <p:blipFill>
          <a:blip r:embed="rId2"/>
          <a:stretch>
            <a:fillRect/>
          </a:stretch>
        </p:blipFill>
        <p:spPr>
          <a:xfrm>
            <a:off x="1365090" y="1227811"/>
            <a:ext cx="9479280" cy="5097780"/>
          </a:xfrm>
          <a:prstGeom prst="rect">
            <a:avLst/>
          </a:prstGeom>
        </p:spPr>
      </p:pic>
    </p:spTree>
    <p:extLst>
      <p:ext uri="{BB962C8B-B14F-4D97-AF65-F5344CB8AC3E}">
        <p14:creationId xmlns:p14="http://schemas.microsoft.com/office/powerpoint/2010/main" val="17784730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9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6.01792906167100040000E+000&quot;&gt;&lt;m_msothmcolidx val=&quot;0&quot;/&gt;&lt;m_rgb r=&quot;00&quot; g=&quot;57&quot; b=&quot;5D&quot;/&gt;&lt;m_nBrightness val=&quot;0&quot;/&gt;&lt;/elem&gt;&lt;elem m_fUsage=&quot;1.44020511000000020000E+000&quot;&gt;&lt;m_msothmcolidx val=&quot;0&quot;/&gt;&lt;m_rgb r=&quot;36&quot; g=&quot;C1&quot; b=&quot;D2&quot;/&gt;&lt;m_nBrightness val=&quot;0&quot;/&gt;&lt;/elem&gt;&lt;elem m_fUsage=&quot;6.88845639477159160000E-001&quot;&gt;&lt;m_msothmcolidx val=&quot;0&quot;/&gt;&lt;m_rgb r=&quot;00&quot; g=&quot;70&quot; b=&quot;75&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ellness Rewards">
  <a:themeElements>
    <a:clrScheme name="Custom 1">
      <a:dk1>
        <a:srgbClr val="FFFFFF"/>
      </a:dk1>
      <a:lt1>
        <a:srgbClr val="333333"/>
      </a:lt1>
      <a:dk2>
        <a:srgbClr val="50C8E6"/>
      </a:dk2>
      <a:lt2>
        <a:srgbClr val="00A4E4"/>
      </a:lt2>
      <a:accent1>
        <a:srgbClr val="00A4E4"/>
      </a:accent1>
      <a:accent2>
        <a:srgbClr val="F09628"/>
      </a:accent2>
      <a:accent3>
        <a:srgbClr val="8CA0A9"/>
      </a:accent3>
      <a:accent4>
        <a:srgbClr val="E31B23"/>
      </a:accent4>
      <a:accent5>
        <a:srgbClr val="A54399"/>
      </a:accent5>
      <a:accent6>
        <a:srgbClr val="8DC63F"/>
      </a:accent6>
      <a:hlink>
        <a:srgbClr val="0087C3"/>
      </a:hlink>
      <a:folHlink>
        <a:srgbClr val="0087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milynlayout">
  <a:themeElements>
    <a:clrScheme name="me Q branding">
      <a:dk1>
        <a:sysClr val="windowText" lastClr="000000"/>
      </a:dk1>
      <a:lt1>
        <a:sysClr val="window" lastClr="FFFFFF"/>
      </a:lt1>
      <a:dk2>
        <a:srgbClr val="584D2E"/>
      </a:dk2>
      <a:lt2>
        <a:srgbClr val="EFE7C3"/>
      </a:lt2>
      <a:accent1>
        <a:srgbClr val="FF8B00"/>
      </a:accent1>
      <a:accent2>
        <a:srgbClr val="1D4757"/>
      </a:accent2>
      <a:accent3>
        <a:srgbClr val="D81E05"/>
      </a:accent3>
      <a:accent4>
        <a:srgbClr val="A6D6E1"/>
      </a:accent4>
      <a:accent5>
        <a:srgbClr val="33738D"/>
      </a:accent5>
      <a:accent6>
        <a:srgbClr val="B5BB83"/>
      </a:accent6>
      <a:hlink>
        <a:srgbClr val="C47810"/>
      </a:hlink>
      <a:folHlink>
        <a:srgbClr val="F0A4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Arconic">
      <a:dk1>
        <a:sysClr val="windowText" lastClr="000000"/>
      </a:dk1>
      <a:lt1>
        <a:sysClr val="window" lastClr="FFFFFF"/>
      </a:lt1>
      <a:dk2>
        <a:srgbClr val="595959"/>
      </a:dk2>
      <a:lt2>
        <a:srgbClr val="FFFFFF"/>
      </a:lt2>
      <a:accent1>
        <a:srgbClr val="00AFBA"/>
      </a:accent1>
      <a:accent2>
        <a:srgbClr val="F4D441"/>
      </a:accent2>
      <a:accent3>
        <a:srgbClr val="E85740"/>
      </a:accent3>
      <a:accent4>
        <a:srgbClr val="96268F"/>
      </a:accent4>
      <a:accent5>
        <a:srgbClr val="91C84C"/>
      </a:accent5>
      <a:accent6>
        <a:srgbClr val="002237"/>
      </a:accent6>
      <a:hlink>
        <a:srgbClr val="00D3DE"/>
      </a:hlink>
      <a:folHlink>
        <a:srgbClr val="9FFAF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7782C63-5C93-49CF-BF44-A789E5B43F86}" vid="{435930DD-EE08-48FE-B6B7-B9D22E3B5A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AFF1D3D23A844F8CEA35FD9ECE3CD0" ma:contentTypeVersion="1" ma:contentTypeDescription="Create a new document." ma:contentTypeScope="" ma:versionID="d1d5be88302cabb89b98d13e94212106">
  <xsd:schema xmlns:xsd="http://www.w3.org/2001/XMLSchema" xmlns:xs="http://www.w3.org/2001/XMLSchema" xmlns:p="http://schemas.microsoft.com/office/2006/metadata/properties" xmlns:ns2="http://schemas.microsoft.com/sharepoint/v4" targetNamespace="http://schemas.microsoft.com/office/2006/metadata/properties" ma:root="true" ma:fieldsID="c79c8594d4fa4c9fd200c91a62336472"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07FBEA-6F6E-4497-98AC-7DB5D4F71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F25995-7105-49D9-B4D7-D9A142DA108C}">
  <ds:schemaRef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sharepoint/v4"/>
    <ds:schemaRef ds:uri="http://www.w3.org/XML/1998/namespace"/>
    <ds:schemaRef ds:uri="http://purl.org/dc/terms/"/>
  </ds:schemaRefs>
</ds:datastoreItem>
</file>

<file path=customXml/itemProps3.xml><?xml version="1.0" encoding="utf-8"?>
<ds:datastoreItem xmlns:ds="http://schemas.openxmlformats.org/officeDocument/2006/customXml" ds:itemID="{B5D90173-717A-440C-9F59-32DA8DF529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4737</TotalTime>
  <Words>664</Words>
  <Application>Microsoft Office PowerPoint</Application>
  <PresentationFormat>Widescreen</PresentationFormat>
  <Paragraphs>76</Paragraphs>
  <Slides>10</Slides>
  <Notes>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10</vt:i4>
      </vt:variant>
    </vt:vector>
  </HeadingPairs>
  <TitlesOfParts>
    <vt:vector size="26" baseType="lpstr">
      <vt:lpstr>ＭＳ Ｐゴシック</vt:lpstr>
      <vt:lpstr>Arial</vt:lpstr>
      <vt:lpstr>Arial (Body)</vt:lpstr>
      <vt:lpstr>Arial (Headings)</vt:lpstr>
      <vt:lpstr>Arial Narrow</vt:lpstr>
      <vt:lpstr>Arial(Body)</vt:lpstr>
      <vt:lpstr>Calibri</vt:lpstr>
      <vt:lpstr>Segoe UI</vt:lpstr>
      <vt:lpstr>Segoe UI Semibold</vt:lpstr>
      <vt:lpstr>Segoe UI Symbol</vt:lpstr>
      <vt:lpstr>Tahoma</vt:lpstr>
      <vt:lpstr>Wingdings</vt:lpstr>
      <vt:lpstr>2_Wellness Rewards</vt:lpstr>
      <vt:lpstr>2_emilynlayout</vt:lpstr>
      <vt:lpstr>3_Office Theme</vt:lpstr>
      <vt:lpstr>think-cell Slide</vt:lpstr>
      <vt:lpstr>Biometric Health Check Roadshow</vt:lpstr>
      <vt:lpstr>Overview </vt:lpstr>
      <vt:lpstr>Example of Health Screening Schedule </vt:lpstr>
      <vt:lpstr>Benefits</vt:lpstr>
      <vt:lpstr>PowerPoint Presentation</vt:lpstr>
      <vt:lpstr>The Screening cont.… </vt:lpstr>
      <vt:lpstr>Screening Equipment </vt:lpstr>
      <vt:lpstr>The Set Up </vt:lpstr>
      <vt:lpstr>Health Check Assessment Form</vt:lpstr>
      <vt:lpstr>Health Check Assessment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McCormick, Kathleen</dc:creator>
  <cp:lastModifiedBy>Janco, Marlene</cp:lastModifiedBy>
  <cp:revision>205</cp:revision>
  <cp:lastPrinted>2016-09-22T19:55:00Z</cp:lastPrinted>
  <dcterms:created xsi:type="dcterms:W3CDTF">2016-11-07T20:00:45Z</dcterms:created>
  <dcterms:modified xsi:type="dcterms:W3CDTF">2017-02-23T20:47:05Z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0x0101003DAFF1D3D23A844F8CEA35FD9ECE3CD0</vt:lpwstr>
  </property>
</Properties>
</file>